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47"/>
  </p:notesMasterIdLst>
  <p:sldIdLst>
    <p:sldId id="256" r:id="rId3"/>
    <p:sldId id="258" r:id="rId4"/>
    <p:sldId id="261" r:id="rId5"/>
    <p:sldId id="311" r:id="rId6"/>
    <p:sldId id="312" r:id="rId7"/>
    <p:sldId id="262" r:id="rId8"/>
    <p:sldId id="313" r:id="rId9"/>
    <p:sldId id="314" r:id="rId10"/>
    <p:sldId id="315" r:id="rId11"/>
    <p:sldId id="316" r:id="rId12"/>
    <p:sldId id="317" r:id="rId13"/>
    <p:sldId id="318" r:id="rId14"/>
    <p:sldId id="319" r:id="rId15"/>
    <p:sldId id="281" r:id="rId16"/>
    <p:sldId id="282" r:id="rId17"/>
    <p:sldId id="283" r:id="rId18"/>
    <p:sldId id="284" r:id="rId19"/>
    <p:sldId id="285" r:id="rId20"/>
    <p:sldId id="286" r:id="rId21"/>
    <p:sldId id="287" r:id="rId22"/>
    <p:sldId id="288" r:id="rId23"/>
    <p:sldId id="289" r:id="rId24"/>
    <p:sldId id="290" r:id="rId25"/>
    <p:sldId id="291" r:id="rId26"/>
    <p:sldId id="292" r:id="rId27"/>
    <p:sldId id="293" r:id="rId28"/>
    <p:sldId id="294" r:id="rId29"/>
    <p:sldId id="295" r:id="rId30"/>
    <p:sldId id="296" r:id="rId31"/>
    <p:sldId id="297" r:id="rId32"/>
    <p:sldId id="298" r:id="rId33"/>
    <p:sldId id="299" r:id="rId34"/>
    <p:sldId id="300" r:id="rId35"/>
    <p:sldId id="301" r:id="rId36"/>
    <p:sldId id="302" r:id="rId37"/>
    <p:sldId id="303" r:id="rId38"/>
    <p:sldId id="304" r:id="rId39"/>
    <p:sldId id="305" r:id="rId40"/>
    <p:sldId id="306" r:id="rId41"/>
    <p:sldId id="307" r:id="rId42"/>
    <p:sldId id="308" r:id="rId43"/>
    <p:sldId id="309" r:id="rId44"/>
    <p:sldId id="310" r:id="rId45"/>
    <p:sldId id="259" r:id="rId46"/>
  </p:sldIdLst>
  <p:sldSz cx="9144000" cy="5143500" type="screen16x9"/>
  <p:notesSz cx="6858000" cy="9144000"/>
  <p:embeddedFontLst>
    <p:embeddedFont>
      <p:font typeface="Amatic SC" panose="00000500000000000000" pitchFamily="2" charset="-79"/>
      <p:regular r:id="rId48"/>
      <p:bold r:id="rId49"/>
    </p:embeddedFont>
    <p:embeddedFont>
      <p:font typeface="Anaheim" panose="020B0604020202020204" charset="0"/>
      <p:regular r:id="rId50"/>
    </p:embeddedFont>
    <p:embeddedFont>
      <p:font typeface="DM Sans" pitchFamily="2" charset="0"/>
      <p:regular r:id="rId51"/>
      <p:bold r:id="rId52"/>
      <p:italic r:id="rId53"/>
      <p:boldItalic r:id="rId54"/>
    </p:embeddedFont>
    <p:embeddedFont>
      <p:font typeface="Lato" panose="020F0502020204030203" pitchFamily="34" charset="0"/>
      <p:regular r:id="rId55"/>
      <p:bold r:id="rId56"/>
      <p:italic r:id="rId57"/>
      <p:boldItalic r:id="rId58"/>
    </p:embeddedFont>
    <p:embeddedFont>
      <p:font typeface="Nunito Light" pitchFamily="2" charset="0"/>
      <p:regular r:id="rId59"/>
      <p:italic r:id="rId60"/>
    </p:embeddedFont>
    <p:embeddedFont>
      <p:font typeface="Proxima Nova" panose="020B0604020202020204" charset="0"/>
      <p:regular r:id="rId61"/>
      <p:bold r:id="rId62"/>
      <p:italic r:id="rId63"/>
      <p:boldItalic r:id="rId64"/>
    </p:embeddedFont>
    <p:embeddedFont>
      <p:font typeface="Roboto Medium" panose="02000000000000000000" pitchFamily="2" charset="0"/>
      <p:regular r:id="rId65"/>
      <p:bold r:id="rId66"/>
      <p:italic r:id="rId67"/>
      <p:boldItalic r:id="rId68"/>
    </p:embeddedFont>
    <p:embeddedFont>
      <p:font typeface="Signika" panose="020B0604020202020204" charset="0"/>
      <p:regular r:id="rId69"/>
      <p:bold r:id="rId70"/>
    </p:embeddedFont>
    <p:embeddedFont>
      <p:font typeface="Trebuchet MS" panose="020B0603020202020204" pitchFamily="34"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E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8A96BD-E638-43C8-B1C1-C93931D9A745}">
  <a:tblStyle styleId="{AA8A96BD-E638-43C8-B1C1-C93931D9A74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03C0CBE-D1BA-4791-98E5-3EA26330DC1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94660"/>
  </p:normalViewPr>
  <p:slideViewPr>
    <p:cSldViewPr snapToGrid="0">
      <p:cViewPr varScale="1">
        <p:scale>
          <a:sx n="103" d="100"/>
          <a:sy n="103" d="100"/>
        </p:scale>
        <p:origin x="653"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notesMaster" Target="notesMasters/notesMaster1.xml"/><Relationship Id="rId63" Type="http://schemas.openxmlformats.org/officeDocument/2006/relationships/font" Target="fonts/font16.fntdata"/><Relationship Id="rId68" Type="http://schemas.openxmlformats.org/officeDocument/2006/relationships/font" Target="fonts/font21.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font" Target="fonts/font19.fntdata"/><Relationship Id="rId74" Type="http://schemas.openxmlformats.org/officeDocument/2006/relationships/font" Target="fonts/font27.fntdata"/><Relationship Id="rId5" Type="http://schemas.openxmlformats.org/officeDocument/2006/relationships/slide" Target="slides/slide3.xml"/><Relationship Id="rId61"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font" Target="fonts/font17.fntdata"/><Relationship Id="rId69" Type="http://schemas.openxmlformats.org/officeDocument/2006/relationships/font" Target="fonts/font22.fntdata"/><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4.fntdata"/><Relationship Id="rId72" Type="http://schemas.openxmlformats.org/officeDocument/2006/relationships/font" Target="fonts/font2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2.fntdata"/><Relationship Id="rId67"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font" Target="fonts/font23.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73" Type="http://schemas.openxmlformats.org/officeDocument/2006/relationships/font" Target="fonts/font26.fntdata"/><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3.fntdata"/><Relationship Id="rId55" Type="http://schemas.openxmlformats.org/officeDocument/2006/relationships/font" Target="fonts/font8.fntdata"/><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24.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1eb63914d2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1eb63914d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94401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1eb63914d2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1eb63914d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9555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1eb63914d2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1eb63914d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0420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1eb63914d2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1eb63914d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57210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0"/>
        <p:cNvGrpSpPr/>
        <p:nvPr/>
      </p:nvGrpSpPr>
      <p:grpSpPr>
        <a:xfrm>
          <a:off x="0" y="0"/>
          <a:ext cx="0" cy="0"/>
          <a:chOff x="0" y="0"/>
          <a:chExt cx="0" cy="0"/>
        </a:xfrm>
      </p:grpSpPr>
      <p:sp>
        <p:nvSpPr>
          <p:cNvPr id="1751" name="Google Shape;1751;g1eb63914d27_0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2" name="Google Shape;1752;g1eb63914d27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6"/>
        <p:cNvGrpSpPr/>
        <p:nvPr/>
      </p:nvGrpSpPr>
      <p:grpSpPr>
        <a:xfrm>
          <a:off x="0" y="0"/>
          <a:ext cx="0" cy="0"/>
          <a:chOff x="0" y="0"/>
          <a:chExt cx="0" cy="0"/>
        </a:xfrm>
      </p:grpSpPr>
      <p:sp>
        <p:nvSpPr>
          <p:cNvPr id="1757" name="Google Shape;1757;g1eb63914d27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8" name="Google Shape;1758;g1eb63914d27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8"/>
        <p:cNvGrpSpPr/>
        <p:nvPr/>
      </p:nvGrpSpPr>
      <p:grpSpPr>
        <a:xfrm>
          <a:off x="0" y="0"/>
          <a:ext cx="0" cy="0"/>
          <a:chOff x="0" y="0"/>
          <a:chExt cx="0" cy="0"/>
        </a:xfrm>
      </p:grpSpPr>
      <p:sp>
        <p:nvSpPr>
          <p:cNvPr id="1889" name="Google Shape;1889;g1eb63914d27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0" name="Google Shape;1890;g1eb63914d27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7"/>
        <p:cNvGrpSpPr/>
        <p:nvPr/>
      </p:nvGrpSpPr>
      <p:grpSpPr>
        <a:xfrm>
          <a:off x="0" y="0"/>
          <a:ext cx="0" cy="0"/>
          <a:chOff x="0" y="0"/>
          <a:chExt cx="0" cy="0"/>
        </a:xfrm>
      </p:grpSpPr>
      <p:sp>
        <p:nvSpPr>
          <p:cNvPr id="1918" name="Google Shape;1918;g1eb63914d27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9" name="Google Shape;1919;g1eb63914d27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1"/>
        <p:cNvGrpSpPr/>
        <p:nvPr/>
      </p:nvGrpSpPr>
      <p:grpSpPr>
        <a:xfrm>
          <a:off x="0" y="0"/>
          <a:ext cx="0" cy="0"/>
          <a:chOff x="0" y="0"/>
          <a:chExt cx="0" cy="0"/>
        </a:xfrm>
      </p:grpSpPr>
      <p:sp>
        <p:nvSpPr>
          <p:cNvPr id="1942" name="Google Shape;1942;g1eb6679a9f5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3" name="Google Shape;1943;g1eb6679a9f5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eb63914d27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eb63914d27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8"/>
        <p:cNvGrpSpPr/>
        <p:nvPr/>
      </p:nvGrpSpPr>
      <p:grpSpPr>
        <a:xfrm>
          <a:off x="0" y="0"/>
          <a:ext cx="0" cy="0"/>
          <a:chOff x="0" y="0"/>
          <a:chExt cx="0" cy="0"/>
        </a:xfrm>
      </p:grpSpPr>
      <p:sp>
        <p:nvSpPr>
          <p:cNvPr id="1459" name="Google Shape;1459;g1eb40885cd6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0" name="Google Shape;1460;g1eb40885cd6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6"/>
        <p:cNvGrpSpPr/>
        <p:nvPr/>
      </p:nvGrpSpPr>
      <p:grpSpPr>
        <a:xfrm>
          <a:off x="0" y="0"/>
          <a:ext cx="0" cy="0"/>
          <a:chOff x="0" y="0"/>
          <a:chExt cx="0" cy="0"/>
        </a:xfrm>
      </p:grpSpPr>
      <p:sp>
        <p:nvSpPr>
          <p:cNvPr id="1967" name="Google Shape;1967;g1eb6679a9f5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8" name="Google Shape;1968;g1eb6679a9f5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5"/>
        <p:cNvGrpSpPr/>
        <p:nvPr/>
      </p:nvGrpSpPr>
      <p:grpSpPr>
        <a:xfrm>
          <a:off x="0" y="0"/>
          <a:ext cx="0" cy="0"/>
          <a:chOff x="0" y="0"/>
          <a:chExt cx="0" cy="0"/>
        </a:xfrm>
      </p:grpSpPr>
      <p:sp>
        <p:nvSpPr>
          <p:cNvPr id="1986" name="Google Shape;1986;g1eb6679a9f5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7" name="Google Shape;1987;g1eb6679a9f5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5"/>
        <p:cNvGrpSpPr/>
        <p:nvPr/>
      </p:nvGrpSpPr>
      <p:grpSpPr>
        <a:xfrm>
          <a:off x="0" y="0"/>
          <a:ext cx="0" cy="0"/>
          <a:chOff x="0" y="0"/>
          <a:chExt cx="0" cy="0"/>
        </a:xfrm>
      </p:grpSpPr>
      <p:sp>
        <p:nvSpPr>
          <p:cNvPr id="2006" name="Google Shape;2006;g1eb63914d27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7" name="Google Shape;2007;g1eb63914d27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
        <p:cNvGrpSpPr/>
        <p:nvPr/>
      </p:nvGrpSpPr>
      <p:grpSpPr>
        <a:xfrm>
          <a:off x="0" y="0"/>
          <a:ext cx="0" cy="0"/>
          <a:chOff x="0" y="0"/>
          <a:chExt cx="0" cy="0"/>
        </a:xfrm>
      </p:grpSpPr>
      <p:sp>
        <p:nvSpPr>
          <p:cNvPr id="2017" name="Google Shape;2017;g1eb6679a9f5_0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1eb6679a9f5_0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4"/>
        <p:cNvGrpSpPr/>
        <p:nvPr/>
      </p:nvGrpSpPr>
      <p:grpSpPr>
        <a:xfrm>
          <a:off x="0" y="0"/>
          <a:ext cx="0" cy="0"/>
          <a:chOff x="0" y="0"/>
          <a:chExt cx="0" cy="0"/>
        </a:xfrm>
      </p:grpSpPr>
      <p:sp>
        <p:nvSpPr>
          <p:cNvPr id="2035" name="Google Shape;2035;g1eb63914d27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6" name="Google Shape;2036;g1eb63914d27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0"/>
        <p:cNvGrpSpPr/>
        <p:nvPr/>
      </p:nvGrpSpPr>
      <p:grpSpPr>
        <a:xfrm>
          <a:off x="0" y="0"/>
          <a:ext cx="0" cy="0"/>
          <a:chOff x="0" y="0"/>
          <a:chExt cx="0" cy="0"/>
        </a:xfrm>
      </p:grpSpPr>
      <p:sp>
        <p:nvSpPr>
          <p:cNvPr id="2041" name="Google Shape;2041;g1eb6679a9f5_0_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2" name="Google Shape;2042;g1eb6679a9f5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9"/>
        <p:cNvGrpSpPr/>
        <p:nvPr/>
      </p:nvGrpSpPr>
      <p:grpSpPr>
        <a:xfrm>
          <a:off x="0" y="0"/>
          <a:ext cx="0" cy="0"/>
          <a:chOff x="0" y="0"/>
          <a:chExt cx="0" cy="0"/>
        </a:xfrm>
      </p:grpSpPr>
      <p:sp>
        <p:nvSpPr>
          <p:cNvPr id="2060" name="Google Shape;2060;g1eb63914d27_0_14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1" name="Google Shape;2061;g1eb63914d27_0_14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5"/>
        <p:cNvGrpSpPr/>
        <p:nvPr/>
      </p:nvGrpSpPr>
      <p:grpSpPr>
        <a:xfrm>
          <a:off x="0" y="0"/>
          <a:ext cx="0" cy="0"/>
          <a:chOff x="0" y="0"/>
          <a:chExt cx="0" cy="0"/>
        </a:xfrm>
      </p:grpSpPr>
      <p:sp>
        <p:nvSpPr>
          <p:cNvPr id="2066" name="Google Shape;2066;g1eb63914d27_0_14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7" name="Google Shape;2067;g1eb63914d27_0_14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1"/>
        <p:cNvGrpSpPr/>
        <p:nvPr/>
      </p:nvGrpSpPr>
      <p:grpSpPr>
        <a:xfrm>
          <a:off x="0" y="0"/>
          <a:ext cx="0" cy="0"/>
          <a:chOff x="0" y="0"/>
          <a:chExt cx="0" cy="0"/>
        </a:xfrm>
      </p:grpSpPr>
      <p:sp>
        <p:nvSpPr>
          <p:cNvPr id="2072" name="Google Shape;2072;g1eb63914d27_0_14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3" name="Google Shape;2073;g1eb63914d27_0_14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7"/>
        <p:cNvGrpSpPr/>
        <p:nvPr/>
      </p:nvGrpSpPr>
      <p:grpSpPr>
        <a:xfrm>
          <a:off x="0" y="0"/>
          <a:ext cx="0" cy="0"/>
          <a:chOff x="0" y="0"/>
          <a:chExt cx="0" cy="0"/>
        </a:xfrm>
      </p:grpSpPr>
      <p:sp>
        <p:nvSpPr>
          <p:cNvPr id="2088" name="Google Shape;2088;g1eb63914d27_0_14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9" name="Google Shape;2089;g1eb63914d27_0_14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1eb40885cd6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1eb40885cd6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3"/>
        <p:cNvGrpSpPr/>
        <p:nvPr/>
      </p:nvGrpSpPr>
      <p:grpSpPr>
        <a:xfrm>
          <a:off x="0" y="0"/>
          <a:ext cx="0" cy="0"/>
          <a:chOff x="0" y="0"/>
          <a:chExt cx="0" cy="0"/>
        </a:xfrm>
      </p:grpSpPr>
      <p:sp>
        <p:nvSpPr>
          <p:cNvPr id="2104" name="Google Shape;2104;g1eb63914d27_0_14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5" name="Google Shape;2105;g1eb63914d27_0_14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0"/>
        <p:cNvGrpSpPr/>
        <p:nvPr/>
      </p:nvGrpSpPr>
      <p:grpSpPr>
        <a:xfrm>
          <a:off x="0" y="0"/>
          <a:ext cx="0" cy="0"/>
          <a:chOff x="0" y="0"/>
          <a:chExt cx="0" cy="0"/>
        </a:xfrm>
      </p:grpSpPr>
      <p:sp>
        <p:nvSpPr>
          <p:cNvPr id="2441" name="Google Shape;2441;g1eb63914d27_0_145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2" name="Google Shape;2442;g1eb63914d27_0_145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4"/>
        <p:cNvGrpSpPr/>
        <p:nvPr/>
      </p:nvGrpSpPr>
      <p:grpSpPr>
        <a:xfrm>
          <a:off x="0" y="0"/>
          <a:ext cx="0" cy="0"/>
          <a:chOff x="0" y="0"/>
          <a:chExt cx="0" cy="0"/>
        </a:xfrm>
      </p:grpSpPr>
      <p:sp>
        <p:nvSpPr>
          <p:cNvPr id="8355" name="Google Shape;8355;g1eb63914d27_0_204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6" name="Google Shape;8356;g1eb63914d27_0_20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1"/>
        <p:cNvGrpSpPr/>
        <p:nvPr/>
      </p:nvGrpSpPr>
      <p:grpSpPr>
        <a:xfrm>
          <a:off x="0" y="0"/>
          <a:ext cx="0" cy="0"/>
          <a:chOff x="0" y="0"/>
          <a:chExt cx="0" cy="0"/>
        </a:xfrm>
      </p:grpSpPr>
      <p:sp>
        <p:nvSpPr>
          <p:cNvPr id="8782" name="Google Shape;8782;g1eb63914d27_0_20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3" name="Google Shape;8783;g1eb63914d27_0_20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4"/>
        <p:cNvGrpSpPr/>
        <p:nvPr/>
      </p:nvGrpSpPr>
      <p:grpSpPr>
        <a:xfrm>
          <a:off x="0" y="0"/>
          <a:ext cx="0" cy="0"/>
          <a:chOff x="0" y="0"/>
          <a:chExt cx="0" cy="0"/>
        </a:xfrm>
      </p:grpSpPr>
      <p:sp>
        <p:nvSpPr>
          <p:cNvPr id="8945" name="Google Shape;8945;g1eb63914d27_0_210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6" name="Google Shape;8946;g1eb63914d27_0_21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6"/>
        <p:cNvGrpSpPr/>
        <p:nvPr/>
      </p:nvGrpSpPr>
      <p:grpSpPr>
        <a:xfrm>
          <a:off x="0" y="0"/>
          <a:ext cx="0" cy="0"/>
          <a:chOff x="0" y="0"/>
          <a:chExt cx="0" cy="0"/>
        </a:xfrm>
      </p:grpSpPr>
      <p:sp>
        <p:nvSpPr>
          <p:cNvPr id="9347" name="Google Shape;9347;g1eb63914d27_0_21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8" name="Google Shape;9348;g1eb63914d27_0_21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7"/>
        <p:cNvGrpSpPr/>
        <p:nvPr/>
      </p:nvGrpSpPr>
      <p:grpSpPr>
        <a:xfrm>
          <a:off x="0" y="0"/>
          <a:ext cx="0" cy="0"/>
          <a:chOff x="0" y="0"/>
          <a:chExt cx="0" cy="0"/>
        </a:xfrm>
      </p:grpSpPr>
      <p:sp>
        <p:nvSpPr>
          <p:cNvPr id="9718" name="Google Shape;9718;g1eb63914d27_0_218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9" name="Google Shape;9719;g1eb63914d27_0_21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6"/>
        <p:cNvGrpSpPr/>
        <p:nvPr/>
      </p:nvGrpSpPr>
      <p:grpSpPr>
        <a:xfrm>
          <a:off x="0" y="0"/>
          <a:ext cx="0" cy="0"/>
          <a:chOff x="0" y="0"/>
          <a:chExt cx="0" cy="0"/>
        </a:xfrm>
      </p:grpSpPr>
      <p:sp>
        <p:nvSpPr>
          <p:cNvPr id="10107" name="Google Shape;10107;g1eb63914d27_0_22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8" name="Google Shape;10108;g1eb63914d27_0_22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7"/>
        <p:cNvGrpSpPr/>
        <p:nvPr/>
      </p:nvGrpSpPr>
      <p:grpSpPr>
        <a:xfrm>
          <a:off x="0" y="0"/>
          <a:ext cx="0" cy="0"/>
          <a:chOff x="0" y="0"/>
          <a:chExt cx="0" cy="0"/>
        </a:xfrm>
      </p:grpSpPr>
      <p:sp>
        <p:nvSpPr>
          <p:cNvPr id="10538" name="Google Shape;10538;g1eb63914d27_0_22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9" name="Google Shape;10539;g1eb63914d27_0_22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0"/>
        <p:cNvGrpSpPr/>
        <p:nvPr/>
      </p:nvGrpSpPr>
      <p:grpSpPr>
        <a:xfrm>
          <a:off x="0" y="0"/>
          <a:ext cx="0" cy="0"/>
          <a:chOff x="0" y="0"/>
          <a:chExt cx="0" cy="0"/>
        </a:xfrm>
      </p:grpSpPr>
      <p:sp>
        <p:nvSpPr>
          <p:cNvPr id="11331" name="Google Shape;11331;g1eb63914d27_0_234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32" name="Google Shape;11332;g1eb63914d27_0_23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1eb40885cd6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1eb40885cd6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845918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1"/>
        <p:cNvGrpSpPr/>
        <p:nvPr/>
      </p:nvGrpSpPr>
      <p:grpSpPr>
        <a:xfrm>
          <a:off x="0" y="0"/>
          <a:ext cx="0" cy="0"/>
          <a:chOff x="0" y="0"/>
          <a:chExt cx="0" cy="0"/>
        </a:xfrm>
      </p:grpSpPr>
      <p:sp>
        <p:nvSpPr>
          <p:cNvPr id="12072" name="Google Shape;12072;g1eb63914d27_0_241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73" name="Google Shape;12073;g1eb63914d27_0_24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4"/>
        <p:cNvGrpSpPr/>
        <p:nvPr/>
      </p:nvGrpSpPr>
      <p:grpSpPr>
        <a:xfrm>
          <a:off x="0" y="0"/>
          <a:ext cx="0" cy="0"/>
          <a:chOff x="0" y="0"/>
          <a:chExt cx="0" cy="0"/>
        </a:xfrm>
      </p:grpSpPr>
      <p:sp>
        <p:nvSpPr>
          <p:cNvPr id="12765" name="Google Shape;12765;g1eb63914d27_0_248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6" name="Google Shape;12766;g1eb63914d27_0_24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66"/>
        <p:cNvGrpSpPr/>
        <p:nvPr/>
      </p:nvGrpSpPr>
      <p:grpSpPr>
        <a:xfrm>
          <a:off x="0" y="0"/>
          <a:ext cx="0" cy="0"/>
          <a:chOff x="0" y="0"/>
          <a:chExt cx="0" cy="0"/>
        </a:xfrm>
      </p:grpSpPr>
      <p:sp>
        <p:nvSpPr>
          <p:cNvPr id="13067" name="Google Shape;13067;g1eb63914d27_0_25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8" name="Google Shape;13068;g1eb63914d27_0_25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6"/>
        <p:cNvGrpSpPr/>
        <p:nvPr/>
      </p:nvGrpSpPr>
      <p:grpSpPr>
        <a:xfrm>
          <a:off x="0" y="0"/>
          <a:ext cx="0" cy="0"/>
          <a:chOff x="0" y="0"/>
          <a:chExt cx="0" cy="0"/>
        </a:xfrm>
      </p:grpSpPr>
      <p:sp>
        <p:nvSpPr>
          <p:cNvPr id="13707" name="Google Shape;13707;g1eb63914d27_0_278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08" name="Google Shape;13708;g1eb63914d27_0_27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8"/>
        <p:cNvGrpSpPr/>
        <p:nvPr/>
      </p:nvGrpSpPr>
      <p:grpSpPr>
        <a:xfrm>
          <a:off x="0" y="0"/>
          <a:ext cx="0" cy="0"/>
          <a:chOff x="0" y="0"/>
          <a:chExt cx="0" cy="0"/>
        </a:xfrm>
      </p:grpSpPr>
      <p:sp>
        <p:nvSpPr>
          <p:cNvPr id="1479" name="Google Shape;1479;g1eb40885cd6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0" name="Google Shape;1480;g1eb40885cd6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1eb40885cd6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1eb40885cd6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45590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1eb63914d2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1eb63914d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1eb63914d2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1eb63914d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65510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1eb63914d2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1eb63914d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2085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1eb63914d2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1eb63914d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19279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373089" y="1669438"/>
            <a:ext cx="6397800" cy="1739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191919"/>
              </a:buClr>
              <a:buSzPts val="5200"/>
              <a:buNone/>
              <a:defRPr sz="60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373111" y="3409113"/>
            <a:ext cx="6397800" cy="47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600"/>
            </a:lvl1pPr>
            <a:lvl2pPr lvl="1" algn="ctr" rtl="0">
              <a:lnSpc>
                <a:spcPct val="115000"/>
              </a:lnSpc>
              <a:spcBef>
                <a:spcPts val="0"/>
              </a:spcBef>
              <a:spcAft>
                <a:spcPts val="0"/>
              </a:spcAft>
              <a:buSzPts val="1800"/>
              <a:buNone/>
              <a:defRPr sz="1800"/>
            </a:lvl2pPr>
            <a:lvl3pPr lvl="2" algn="ctr" rtl="0">
              <a:lnSpc>
                <a:spcPct val="115000"/>
              </a:lnSpc>
              <a:spcBef>
                <a:spcPts val="0"/>
              </a:spcBef>
              <a:spcAft>
                <a:spcPts val="0"/>
              </a:spcAft>
              <a:buSzPts val="1800"/>
              <a:buNone/>
              <a:defRPr sz="1800"/>
            </a:lvl3pPr>
            <a:lvl4pPr lvl="3" algn="ctr" rtl="0">
              <a:lnSpc>
                <a:spcPct val="115000"/>
              </a:lnSpc>
              <a:spcBef>
                <a:spcPts val="0"/>
              </a:spcBef>
              <a:spcAft>
                <a:spcPts val="0"/>
              </a:spcAft>
              <a:buSzPts val="1800"/>
              <a:buNone/>
              <a:defRPr sz="1800"/>
            </a:lvl4pPr>
            <a:lvl5pPr lvl="4" algn="ctr" rtl="0">
              <a:lnSpc>
                <a:spcPct val="115000"/>
              </a:lnSpc>
              <a:spcBef>
                <a:spcPts val="0"/>
              </a:spcBef>
              <a:spcAft>
                <a:spcPts val="0"/>
              </a:spcAft>
              <a:buSzPts val="1800"/>
              <a:buNone/>
              <a:defRPr sz="1800"/>
            </a:lvl5pPr>
            <a:lvl6pPr lvl="5" algn="ctr" rtl="0">
              <a:lnSpc>
                <a:spcPct val="115000"/>
              </a:lnSpc>
              <a:spcBef>
                <a:spcPts val="0"/>
              </a:spcBef>
              <a:spcAft>
                <a:spcPts val="0"/>
              </a:spcAft>
              <a:buSzPts val="1800"/>
              <a:buNone/>
              <a:defRPr sz="1800"/>
            </a:lvl6pPr>
            <a:lvl7pPr lvl="6" algn="ctr" rtl="0">
              <a:lnSpc>
                <a:spcPct val="115000"/>
              </a:lnSpc>
              <a:spcBef>
                <a:spcPts val="0"/>
              </a:spcBef>
              <a:spcAft>
                <a:spcPts val="0"/>
              </a:spcAft>
              <a:buSzPts val="1800"/>
              <a:buNone/>
              <a:defRPr sz="1800"/>
            </a:lvl7pPr>
            <a:lvl8pPr lvl="7" algn="ctr" rtl="0">
              <a:lnSpc>
                <a:spcPct val="115000"/>
              </a:lnSpc>
              <a:spcBef>
                <a:spcPts val="0"/>
              </a:spcBef>
              <a:spcAft>
                <a:spcPts val="0"/>
              </a:spcAft>
              <a:buSzPts val="1800"/>
              <a:buNone/>
              <a:defRPr sz="1800"/>
            </a:lvl8pPr>
            <a:lvl9pPr lvl="8" algn="ctr" rtl="0">
              <a:lnSpc>
                <a:spcPct val="115000"/>
              </a:lnSpc>
              <a:spcBef>
                <a:spcPts val="0"/>
              </a:spcBef>
              <a:spcAft>
                <a:spcPts val="0"/>
              </a:spcAft>
              <a:buSzPts val="1800"/>
              <a:buNone/>
              <a:defRPr sz="1800"/>
            </a:lvl9pPr>
          </a:lstStyle>
          <a:p>
            <a:endParaRPr/>
          </a:p>
        </p:txBody>
      </p:sp>
      <p:grpSp>
        <p:nvGrpSpPr>
          <p:cNvPr id="11" name="Google Shape;11;p2"/>
          <p:cNvGrpSpPr/>
          <p:nvPr/>
        </p:nvGrpSpPr>
        <p:grpSpPr>
          <a:xfrm>
            <a:off x="6640663" y="-9"/>
            <a:ext cx="2503326" cy="834365"/>
            <a:chOff x="-3428640" y="4743360"/>
            <a:chExt cx="3888360" cy="1296000"/>
          </a:xfrm>
        </p:grpSpPr>
        <p:sp>
          <p:nvSpPr>
            <p:cNvPr id="12" name="Google Shape;12;p2"/>
            <p:cNvSpPr/>
            <p:nvPr/>
          </p:nvSpPr>
          <p:spPr>
            <a:xfrm>
              <a:off x="-3428640" y="4743360"/>
              <a:ext cx="1296000" cy="1296000"/>
            </a:xfrm>
            <a:custGeom>
              <a:avLst/>
              <a:gdLst/>
              <a:ahLst/>
              <a:cxnLst/>
              <a:rect l="l" t="t" r="r" b="b"/>
              <a:pathLst>
                <a:path w="3600" h="3600" extrusionOk="0">
                  <a:moveTo>
                    <a:pt x="3600" y="3600"/>
                  </a:moveTo>
                  <a:lnTo>
                    <a:pt x="0" y="3600"/>
                  </a:lnTo>
                  <a:lnTo>
                    <a:pt x="0" y="0"/>
                  </a:lnTo>
                  <a:lnTo>
                    <a:pt x="3600" y="0"/>
                  </a:lnTo>
                  <a:lnTo>
                    <a:pt x="3600" y="360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 name="Google Shape;13;p2"/>
            <p:cNvSpPr/>
            <p:nvPr/>
          </p:nvSpPr>
          <p:spPr>
            <a:xfrm>
              <a:off x="-2132640" y="4743360"/>
              <a:ext cx="2592000" cy="1296000"/>
            </a:xfrm>
            <a:custGeom>
              <a:avLst/>
              <a:gdLst/>
              <a:ahLst/>
              <a:cxnLst/>
              <a:rect l="l" t="t" r="r" b="b"/>
              <a:pathLst>
                <a:path w="7200" h="3600" extrusionOk="0">
                  <a:moveTo>
                    <a:pt x="0" y="0"/>
                  </a:moveTo>
                  <a:lnTo>
                    <a:pt x="7200" y="0"/>
                  </a:lnTo>
                  <a:lnTo>
                    <a:pt x="7200" y="3600"/>
                  </a:lnTo>
                  <a:lnTo>
                    <a:pt x="0" y="3600"/>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 name="Google Shape;14;p2"/>
            <p:cNvSpPr/>
            <p:nvPr/>
          </p:nvSpPr>
          <p:spPr>
            <a:xfrm>
              <a:off x="-2132640" y="5391360"/>
              <a:ext cx="2592360" cy="648000"/>
            </a:xfrm>
            <a:custGeom>
              <a:avLst/>
              <a:gdLst/>
              <a:ahLst/>
              <a:cxnLst/>
              <a:rect l="l" t="t" r="r" b="b"/>
              <a:pathLst>
                <a:path w="7201" h="1800" extrusionOk="0">
                  <a:moveTo>
                    <a:pt x="1800" y="0"/>
                  </a:moveTo>
                  <a:lnTo>
                    <a:pt x="7201" y="0"/>
                  </a:lnTo>
                  <a:lnTo>
                    <a:pt x="7201" y="1800"/>
                  </a:lnTo>
                  <a:lnTo>
                    <a:pt x="0" y="1800"/>
                  </a:lnTo>
                  <a:lnTo>
                    <a:pt x="0" y="1800"/>
                  </a:lnTo>
                  <a:cubicBezTo>
                    <a:pt x="0" y="806"/>
                    <a:pt x="806" y="0"/>
                    <a:pt x="1800" y="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15;p2"/>
            <p:cNvSpPr/>
            <p:nvPr/>
          </p:nvSpPr>
          <p:spPr>
            <a:xfrm>
              <a:off x="-836640" y="4743360"/>
              <a:ext cx="1296000" cy="1296000"/>
            </a:xfrm>
            <a:custGeom>
              <a:avLst/>
              <a:gdLst/>
              <a:ahLst/>
              <a:cxnLst/>
              <a:rect l="l" t="t" r="r" b="b"/>
              <a:pathLst>
                <a:path w="3600" h="3600" extrusionOk="0">
                  <a:moveTo>
                    <a:pt x="0" y="1800"/>
                  </a:moveTo>
                  <a:cubicBezTo>
                    <a:pt x="0" y="806"/>
                    <a:pt x="806" y="0"/>
                    <a:pt x="1801" y="0"/>
                  </a:cubicBezTo>
                  <a:cubicBezTo>
                    <a:pt x="2795" y="0"/>
                    <a:pt x="3600" y="806"/>
                    <a:pt x="3600" y="1800"/>
                  </a:cubicBezTo>
                  <a:cubicBezTo>
                    <a:pt x="3600" y="2794"/>
                    <a:pt x="2795" y="3600"/>
                    <a:pt x="1801" y="3600"/>
                  </a:cubicBezTo>
                  <a:cubicBezTo>
                    <a:pt x="806" y="3600"/>
                    <a:pt x="0" y="2794"/>
                    <a:pt x="0" y="180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 name="Google Shape;16;p2"/>
            <p:cNvSpPr/>
            <p:nvPr/>
          </p:nvSpPr>
          <p:spPr>
            <a:xfrm>
              <a:off x="-463320" y="5116320"/>
              <a:ext cx="549720" cy="550080"/>
            </a:xfrm>
            <a:custGeom>
              <a:avLst/>
              <a:gdLst/>
              <a:ahLst/>
              <a:cxnLst/>
              <a:rect l="l" t="t" r="r" b="b"/>
              <a:pathLst>
                <a:path w="1527" h="1528" extrusionOk="0">
                  <a:moveTo>
                    <a:pt x="0" y="764"/>
                  </a:moveTo>
                  <a:cubicBezTo>
                    <a:pt x="0" y="342"/>
                    <a:pt x="342" y="0"/>
                    <a:pt x="764" y="0"/>
                  </a:cubicBezTo>
                  <a:cubicBezTo>
                    <a:pt x="1185" y="0"/>
                    <a:pt x="1527" y="342"/>
                    <a:pt x="1527" y="764"/>
                  </a:cubicBezTo>
                  <a:cubicBezTo>
                    <a:pt x="1527" y="1186"/>
                    <a:pt x="1185" y="1528"/>
                    <a:pt x="764" y="1528"/>
                  </a:cubicBezTo>
                  <a:cubicBezTo>
                    <a:pt x="342" y="1528"/>
                    <a:pt x="0" y="1186"/>
                    <a:pt x="0" y="764"/>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7" name="Google Shape;17;p2"/>
          <p:cNvGrpSpPr/>
          <p:nvPr/>
        </p:nvGrpSpPr>
        <p:grpSpPr>
          <a:xfrm>
            <a:off x="8699033" y="4037690"/>
            <a:ext cx="294794" cy="928673"/>
            <a:chOff x="3588480" y="3184920"/>
            <a:chExt cx="369000" cy="1162440"/>
          </a:xfrm>
        </p:grpSpPr>
        <p:sp>
          <p:nvSpPr>
            <p:cNvPr id="18" name="Google Shape;18;p2"/>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 name="Google Shape;19;p2"/>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 name="Google Shape;20;p2"/>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 name="Google Shape;21;p2"/>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 name="Google Shape;22;p2"/>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 name="Google Shape;23;p2"/>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 name="Google Shape;24;p2"/>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 name="Google Shape;25;p2"/>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 name="Google Shape;26;p2"/>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 name="Google Shape;27;p2"/>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8" name="Google Shape;28;p2"/>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9" name="Google Shape;29;p2"/>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0" name="Google Shape;30;p2"/>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1" name="Google Shape;31;p2"/>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 name="Google Shape;32;p2"/>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 name="Google Shape;33;p2"/>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 name="Google Shape;34;p2"/>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 name="Google Shape;35;p2"/>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 name="Google Shape;36;p2"/>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7" name="Google Shape;37;p2"/>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8" name="Google Shape;38;p2"/>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9" name="Google Shape;39;p2"/>
          <p:cNvGrpSpPr/>
          <p:nvPr/>
        </p:nvGrpSpPr>
        <p:grpSpPr>
          <a:xfrm>
            <a:off x="-761123" y="-776300"/>
            <a:ext cx="1563908" cy="1563908"/>
            <a:chOff x="-2138760" y="-446400"/>
            <a:chExt cx="1308600" cy="1308600"/>
          </a:xfrm>
        </p:grpSpPr>
        <p:sp>
          <p:nvSpPr>
            <p:cNvPr id="40" name="Google Shape;40;p2"/>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1" name="Google Shape;41;p2"/>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2" name="Google Shape;42;p2"/>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 name="Google Shape;43;p2"/>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4" name="Google Shape;44;p2"/>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 name="Google Shape;45;p2"/>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 name="Google Shape;46;p2"/>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 name="Google Shape;47;p2"/>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 name="Google Shape;48;p2"/>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9" name="Google Shape;49;p2"/>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 name="Google Shape;50;p2"/>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 name="Google Shape;51;p2"/>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2" name="Google Shape;52;p2"/>
          <p:cNvGrpSpPr/>
          <p:nvPr/>
        </p:nvGrpSpPr>
        <p:grpSpPr>
          <a:xfrm>
            <a:off x="32" y="4295178"/>
            <a:ext cx="2451724" cy="848327"/>
            <a:chOff x="32" y="4295178"/>
            <a:chExt cx="2451724" cy="848327"/>
          </a:xfrm>
        </p:grpSpPr>
        <p:sp>
          <p:nvSpPr>
            <p:cNvPr id="53" name="Google Shape;53;p2"/>
            <p:cNvSpPr/>
            <p:nvPr/>
          </p:nvSpPr>
          <p:spPr>
            <a:xfrm>
              <a:off x="782995" y="4309124"/>
              <a:ext cx="834381" cy="834381"/>
            </a:xfrm>
            <a:custGeom>
              <a:avLst/>
              <a:gdLst/>
              <a:ahLst/>
              <a:cxnLst/>
              <a:rect l="l" t="t" r="r" b="b"/>
              <a:pathLst>
                <a:path w="3600" h="3600" extrusionOk="0">
                  <a:moveTo>
                    <a:pt x="0" y="0"/>
                  </a:moveTo>
                  <a:lnTo>
                    <a:pt x="0" y="0"/>
                  </a:lnTo>
                  <a:lnTo>
                    <a:pt x="3600" y="0"/>
                  </a:lnTo>
                  <a:lnTo>
                    <a:pt x="3600" y="3600"/>
                  </a:lnTo>
                  <a:lnTo>
                    <a:pt x="3600" y="3600"/>
                  </a:lnTo>
                  <a:cubicBezTo>
                    <a:pt x="1612" y="3600"/>
                    <a:pt x="0" y="1988"/>
                    <a:pt x="0"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 name="Google Shape;54;p2"/>
            <p:cNvSpPr/>
            <p:nvPr/>
          </p:nvSpPr>
          <p:spPr>
            <a:xfrm>
              <a:off x="1617375" y="4309124"/>
              <a:ext cx="834381" cy="834381"/>
            </a:xfrm>
            <a:custGeom>
              <a:avLst/>
              <a:gdLst/>
              <a:ahLst/>
              <a:cxnLst/>
              <a:rect l="l" t="t" r="r" b="b"/>
              <a:pathLst>
                <a:path w="3600" h="3600" extrusionOk="0">
                  <a:moveTo>
                    <a:pt x="3600" y="0"/>
                  </a:moveTo>
                  <a:lnTo>
                    <a:pt x="0" y="0"/>
                  </a:lnTo>
                  <a:lnTo>
                    <a:pt x="0" y="3600"/>
                  </a:lnTo>
                  <a:lnTo>
                    <a:pt x="0" y="3600"/>
                  </a:lnTo>
                  <a:cubicBezTo>
                    <a:pt x="1988" y="3600"/>
                    <a:pt x="3600" y="1988"/>
                    <a:pt x="3600" y="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55" name="Google Shape;55;p2"/>
            <p:cNvGrpSpPr/>
            <p:nvPr/>
          </p:nvGrpSpPr>
          <p:grpSpPr>
            <a:xfrm>
              <a:off x="32" y="4295178"/>
              <a:ext cx="848102" cy="848102"/>
              <a:chOff x="-836640" y="4743360"/>
              <a:chExt cx="1296000" cy="1296000"/>
            </a:xfrm>
          </p:grpSpPr>
          <p:sp>
            <p:nvSpPr>
              <p:cNvPr id="56" name="Google Shape;56;p2"/>
              <p:cNvSpPr/>
              <p:nvPr/>
            </p:nvSpPr>
            <p:spPr>
              <a:xfrm>
                <a:off x="-836640" y="4743360"/>
                <a:ext cx="1296000" cy="1296000"/>
              </a:xfrm>
              <a:custGeom>
                <a:avLst/>
                <a:gdLst/>
                <a:ahLst/>
                <a:cxnLst/>
                <a:rect l="l" t="t" r="r" b="b"/>
                <a:pathLst>
                  <a:path w="3600" h="3600" extrusionOk="0">
                    <a:moveTo>
                      <a:pt x="0" y="1800"/>
                    </a:moveTo>
                    <a:cubicBezTo>
                      <a:pt x="0" y="806"/>
                      <a:pt x="806" y="0"/>
                      <a:pt x="1801" y="0"/>
                    </a:cubicBezTo>
                    <a:cubicBezTo>
                      <a:pt x="2795" y="0"/>
                      <a:pt x="3600" y="806"/>
                      <a:pt x="3600" y="1800"/>
                    </a:cubicBezTo>
                    <a:cubicBezTo>
                      <a:pt x="3600" y="2794"/>
                      <a:pt x="2795" y="3600"/>
                      <a:pt x="1801" y="3600"/>
                    </a:cubicBezTo>
                    <a:cubicBezTo>
                      <a:pt x="806" y="3600"/>
                      <a:pt x="0" y="2794"/>
                      <a:pt x="0" y="180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 name="Google Shape;57;p2"/>
              <p:cNvSpPr/>
              <p:nvPr/>
            </p:nvSpPr>
            <p:spPr>
              <a:xfrm>
                <a:off x="-463320" y="5116320"/>
                <a:ext cx="549720" cy="550080"/>
              </a:xfrm>
              <a:custGeom>
                <a:avLst/>
                <a:gdLst/>
                <a:ahLst/>
                <a:cxnLst/>
                <a:rect l="l" t="t" r="r" b="b"/>
                <a:pathLst>
                  <a:path w="1527" h="1528" extrusionOk="0">
                    <a:moveTo>
                      <a:pt x="0" y="764"/>
                    </a:moveTo>
                    <a:cubicBezTo>
                      <a:pt x="0" y="342"/>
                      <a:pt x="342" y="0"/>
                      <a:pt x="764" y="0"/>
                    </a:cubicBezTo>
                    <a:cubicBezTo>
                      <a:pt x="1185" y="0"/>
                      <a:pt x="1527" y="342"/>
                      <a:pt x="1527" y="764"/>
                    </a:cubicBezTo>
                    <a:cubicBezTo>
                      <a:pt x="1527" y="1186"/>
                      <a:pt x="1185" y="1528"/>
                      <a:pt x="764" y="1528"/>
                    </a:cubicBezTo>
                    <a:cubicBezTo>
                      <a:pt x="342" y="1528"/>
                      <a:pt x="0" y="1186"/>
                      <a:pt x="0" y="76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3">
  <p:cSld name="TITLE_AND_BODY_1">
    <p:spTree>
      <p:nvGrpSpPr>
        <p:cNvPr id="1" name="Shape 891"/>
        <p:cNvGrpSpPr/>
        <p:nvPr/>
      </p:nvGrpSpPr>
      <p:grpSpPr>
        <a:xfrm>
          <a:off x="0" y="0"/>
          <a:ext cx="0" cy="0"/>
          <a:chOff x="0" y="0"/>
          <a:chExt cx="0" cy="0"/>
        </a:xfrm>
      </p:grpSpPr>
      <p:sp>
        <p:nvSpPr>
          <p:cNvPr id="892" name="Google Shape;89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93" name="Google Shape;893;p22"/>
          <p:cNvSpPr txBox="1">
            <a:spLocks noGrp="1"/>
          </p:cNvSpPr>
          <p:nvPr>
            <p:ph type="body" idx="1"/>
          </p:nvPr>
        </p:nvSpPr>
        <p:spPr>
          <a:xfrm>
            <a:off x="720000" y="1139547"/>
            <a:ext cx="7704000" cy="2387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Font typeface="Nunito Light"/>
              <a:buChar char="●"/>
              <a:defRPr/>
            </a:lvl1pPr>
            <a:lvl2pPr marL="914400" lvl="1" indent="-317500" rtl="0">
              <a:lnSpc>
                <a:spcPct val="115000"/>
              </a:lnSpc>
              <a:spcBef>
                <a:spcPts val="0"/>
              </a:spcBef>
              <a:spcAft>
                <a:spcPts val="0"/>
              </a:spcAft>
              <a:buSzPts val="1400"/>
              <a:buFont typeface="Nunito Light"/>
              <a:buChar char="○"/>
              <a:defRPr/>
            </a:lvl2pPr>
            <a:lvl3pPr marL="1371600" lvl="2" indent="-317500" rtl="0">
              <a:lnSpc>
                <a:spcPct val="115000"/>
              </a:lnSpc>
              <a:spcBef>
                <a:spcPts val="0"/>
              </a:spcBef>
              <a:spcAft>
                <a:spcPts val="0"/>
              </a:spcAft>
              <a:buSzPts val="1400"/>
              <a:buFont typeface="Nunito Light"/>
              <a:buChar char="■"/>
              <a:defRPr/>
            </a:lvl3pPr>
            <a:lvl4pPr marL="1828800" lvl="3" indent="-317500" rtl="0">
              <a:lnSpc>
                <a:spcPct val="115000"/>
              </a:lnSpc>
              <a:spcBef>
                <a:spcPts val="0"/>
              </a:spcBef>
              <a:spcAft>
                <a:spcPts val="0"/>
              </a:spcAft>
              <a:buSzPts val="1400"/>
              <a:buFont typeface="Nunito Light"/>
              <a:buChar char="●"/>
              <a:defRPr/>
            </a:lvl4pPr>
            <a:lvl5pPr marL="2286000" lvl="4" indent="-317500" rtl="0">
              <a:lnSpc>
                <a:spcPct val="115000"/>
              </a:lnSpc>
              <a:spcBef>
                <a:spcPts val="0"/>
              </a:spcBef>
              <a:spcAft>
                <a:spcPts val="0"/>
              </a:spcAft>
              <a:buSzPts val="1400"/>
              <a:buFont typeface="Nunito Light"/>
              <a:buChar char="○"/>
              <a:defRPr/>
            </a:lvl5pPr>
            <a:lvl6pPr marL="2743200" lvl="5" indent="-317500" rtl="0">
              <a:lnSpc>
                <a:spcPct val="115000"/>
              </a:lnSpc>
              <a:spcBef>
                <a:spcPts val="0"/>
              </a:spcBef>
              <a:spcAft>
                <a:spcPts val="0"/>
              </a:spcAft>
              <a:buSzPts val="1400"/>
              <a:buFont typeface="Nunito Light"/>
              <a:buChar char="■"/>
              <a:defRPr/>
            </a:lvl6pPr>
            <a:lvl7pPr marL="3200400" lvl="6" indent="-317500" rtl="0">
              <a:lnSpc>
                <a:spcPct val="115000"/>
              </a:lnSpc>
              <a:spcBef>
                <a:spcPts val="0"/>
              </a:spcBef>
              <a:spcAft>
                <a:spcPts val="0"/>
              </a:spcAft>
              <a:buSzPts val="1400"/>
              <a:buFont typeface="Nunito Light"/>
              <a:buChar char="●"/>
              <a:defRPr/>
            </a:lvl7pPr>
            <a:lvl8pPr marL="3657600" lvl="7" indent="-317500" rtl="0">
              <a:lnSpc>
                <a:spcPct val="115000"/>
              </a:lnSpc>
              <a:spcBef>
                <a:spcPts val="0"/>
              </a:spcBef>
              <a:spcAft>
                <a:spcPts val="0"/>
              </a:spcAft>
              <a:buSzPts val="1400"/>
              <a:buFont typeface="Nunito Light"/>
              <a:buChar char="○"/>
              <a:defRPr/>
            </a:lvl8pPr>
            <a:lvl9pPr marL="4114800" lvl="8" indent="-317500" rtl="0">
              <a:lnSpc>
                <a:spcPct val="115000"/>
              </a:lnSpc>
              <a:spcBef>
                <a:spcPts val="0"/>
              </a:spcBef>
              <a:spcAft>
                <a:spcPts val="0"/>
              </a:spcAft>
              <a:buSzPts val="1400"/>
              <a:buFont typeface="Nunito Light"/>
              <a:buChar char="■"/>
              <a:defRPr/>
            </a:lvl9pPr>
          </a:lstStyle>
          <a:p>
            <a:endParaRPr/>
          </a:p>
        </p:txBody>
      </p:sp>
      <p:grpSp>
        <p:nvGrpSpPr>
          <p:cNvPr id="894" name="Google Shape;894;p22"/>
          <p:cNvGrpSpPr/>
          <p:nvPr/>
        </p:nvGrpSpPr>
        <p:grpSpPr>
          <a:xfrm rot="10800000" flipH="1">
            <a:off x="6880106" y="4388865"/>
            <a:ext cx="2263891" cy="754637"/>
            <a:chOff x="6599725" y="4301950"/>
            <a:chExt cx="2544270" cy="848097"/>
          </a:xfrm>
        </p:grpSpPr>
        <p:sp>
          <p:nvSpPr>
            <p:cNvPr id="895" name="Google Shape;895;p22"/>
            <p:cNvSpPr/>
            <p:nvPr/>
          </p:nvSpPr>
          <p:spPr>
            <a:xfrm>
              <a:off x="8295907" y="4301950"/>
              <a:ext cx="848088" cy="848097"/>
            </a:xfrm>
            <a:custGeom>
              <a:avLst/>
              <a:gdLst/>
              <a:ahLst/>
              <a:cxnLst/>
              <a:rect l="l" t="t" r="r" b="b"/>
              <a:pathLst>
                <a:path w="3600" h="3600" extrusionOk="0">
                  <a:moveTo>
                    <a:pt x="0" y="3600"/>
                  </a:moveTo>
                  <a:lnTo>
                    <a:pt x="0" y="3600"/>
                  </a:lnTo>
                  <a:cubicBezTo>
                    <a:pt x="1989" y="3600"/>
                    <a:pt x="3600" y="1988"/>
                    <a:pt x="3600" y="0"/>
                  </a:cubicBezTo>
                  <a:lnTo>
                    <a:pt x="3600" y="0"/>
                  </a:lnTo>
                  <a:lnTo>
                    <a:pt x="0" y="0"/>
                  </a:lnTo>
                  <a:lnTo>
                    <a:pt x="0" y="360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6" name="Google Shape;896;p22"/>
            <p:cNvSpPr/>
            <p:nvPr/>
          </p:nvSpPr>
          <p:spPr>
            <a:xfrm>
              <a:off x="6599725" y="4301950"/>
              <a:ext cx="1696176" cy="848097"/>
            </a:xfrm>
            <a:custGeom>
              <a:avLst/>
              <a:gdLst/>
              <a:ahLst/>
              <a:cxnLst/>
              <a:rect l="l" t="t" r="r" b="b"/>
              <a:pathLst>
                <a:path w="7200" h="3600" extrusionOk="0">
                  <a:moveTo>
                    <a:pt x="0" y="3600"/>
                  </a:moveTo>
                  <a:lnTo>
                    <a:pt x="3600" y="3600"/>
                  </a:lnTo>
                  <a:cubicBezTo>
                    <a:pt x="5589" y="3600"/>
                    <a:pt x="7200" y="1988"/>
                    <a:pt x="7200" y="0"/>
                  </a:cubicBezTo>
                  <a:lnTo>
                    <a:pt x="7200" y="0"/>
                  </a:lnTo>
                  <a:lnTo>
                    <a:pt x="0" y="0"/>
                  </a:lnTo>
                  <a:lnTo>
                    <a:pt x="0" y="360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97" name="Google Shape;897;p22"/>
          <p:cNvGrpSpPr/>
          <p:nvPr/>
        </p:nvGrpSpPr>
        <p:grpSpPr>
          <a:xfrm>
            <a:off x="166108" y="4139652"/>
            <a:ext cx="294794" cy="928673"/>
            <a:chOff x="3588480" y="3184920"/>
            <a:chExt cx="369000" cy="1162440"/>
          </a:xfrm>
        </p:grpSpPr>
        <p:sp>
          <p:nvSpPr>
            <p:cNvPr id="898" name="Google Shape;898;p22"/>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99" name="Google Shape;899;p22"/>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0" name="Google Shape;900;p22"/>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1" name="Google Shape;901;p22"/>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2" name="Google Shape;902;p22"/>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3" name="Google Shape;903;p22"/>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4" name="Google Shape;904;p22"/>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5" name="Google Shape;905;p22"/>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6" name="Google Shape;906;p22"/>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7" name="Google Shape;907;p22"/>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8" name="Google Shape;908;p22"/>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9" name="Google Shape;909;p22"/>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0" name="Google Shape;910;p22"/>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1" name="Google Shape;911;p22"/>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2" name="Google Shape;912;p22"/>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3" name="Google Shape;913;p22"/>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4" name="Google Shape;914;p22"/>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5" name="Google Shape;915;p22"/>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6" name="Google Shape;916;p22"/>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7" name="Google Shape;917;p22"/>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8" name="Google Shape;918;p22"/>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19" name="Google Shape;919;p22"/>
          <p:cNvGrpSpPr/>
          <p:nvPr/>
        </p:nvGrpSpPr>
        <p:grpSpPr>
          <a:xfrm>
            <a:off x="8380694" y="1474725"/>
            <a:ext cx="1563908" cy="1563908"/>
            <a:chOff x="-2138760" y="-446400"/>
            <a:chExt cx="1308600" cy="1308600"/>
          </a:xfrm>
        </p:grpSpPr>
        <p:sp>
          <p:nvSpPr>
            <p:cNvPr id="920" name="Google Shape;920;p22"/>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1" name="Google Shape;921;p22"/>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2" name="Google Shape;922;p22"/>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3" name="Google Shape;923;p22"/>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4" name="Google Shape;924;p22"/>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5" name="Google Shape;925;p22"/>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6" name="Google Shape;926;p22"/>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7" name="Google Shape;927;p22"/>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8" name="Google Shape;928;p22"/>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9" name="Google Shape;929;p22"/>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30" name="Google Shape;930;p22"/>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31" name="Google Shape;931;p22"/>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4">
  <p:cSld name="TITLE_AND_BODY_1_1">
    <p:spTree>
      <p:nvGrpSpPr>
        <p:cNvPr id="1" name="Shape 932"/>
        <p:cNvGrpSpPr/>
        <p:nvPr/>
      </p:nvGrpSpPr>
      <p:grpSpPr>
        <a:xfrm>
          <a:off x="0" y="0"/>
          <a:ext cx="0" cy="0"/>
          <a:chOff x="0" y="0"/>
          <a:chExt cx="0" cy="0"/>
        </a:xfrm>
      </p:grpSpPr>
      <p:sp>
        <p:nvSpPr>
          <p:cNvPr id="933" name="Google Shape;933;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34" name="Google Shape;934;p23"/>
          <p:cNvSpPr txBox="1">
            <a:spLocks noGrp="1"/>
          </p:cNvSpPr>
          <p:nvPr>
            <p:ph type="body" idx="1"/>
          </p:nvPr>
        </p:nvSpPr>
        <p:spPr>
          <a:xfrm>
            <a:off x="720000" y="1139549"/>
            <a:ext cx="7704000" cy="1131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Font typeface="Nunito Light"/>
              <a:buChar char="●"/>
              <a:defRPr/>
            </a:lvl1pPr>
            <a:lvl2pPr marL="914400" lvl="1" indent="-317500" rtl="0">
              <a:lnSpc>
                <a:spcPct val="115000"/>
              </a:lnSpc>
              <a:spcBef>
                <a:spcPts val="0"/>
              </a:spcBef>
              <a:spcAft>
                <a:spcPts val="0"/>
              </a:spcAft>
              <a:buSzPts val="1400"/>
              <a:buFont typeface="Nunito Light"/>
              <a:buChar char="○"/>
              <a:defRPr/>
            </a:lvl2pPr>
            <a:lvl3pPr marL="1371600" lvl="2" indent="-317500" rtl="0">
              <a:lnSpc>
                <a:spcPct val="115000"/>
              </a:lnSpc>
              <a:spcBef>
                <a:spcPts val="0"/>
              </a:spcBef>
              <a:spcAft>
                <a:spcPts val="0"/>
              </a:spcAft>
              <a:buSzPts val="1400"/>
              <a:buFont typeface="Nunito Light"/>
              <a:buChar char="■"/>
              <a:defRPr/>
            </a:lvl3pPr>
            <a:lvl4pPr marL="1828800" lvl="3" indent="-317500" rtl="0">
              <a:lnSpc>
                <a:spcPct val="115000"/>
              </a:lnSpc>
              <a:spcBef>
                <a:spcPts val="0"/>
              </a:spcBef>
              <a:spcAft>
                <a:spcPts val="0"/>
              </a:spcAft>
              <a:buSzPts val="1400"/>
              <a:buFont typeface="Nunito Light"/>
              <a:buChar char="●"/>
              <a:defRPr/>
            </a:lvl4pPr>
            <a:lvl5pPr marL="2286000" lvl="4" indent="-317500" rtl="0">
              <a:lnSpc>
                <a:spcPct val="115000"/>
              </a:lnSpc>
              <a:spcBef>
                <a:spcPts val="0"/>
              </a:spcBef>
              <a:spcAft>
                <a:spcPts val="0"/>
              </a:spcAft>
              <a:buSzPts val="1400"/>
              <a:buFont typeface="Nunito Light"/>
              <a:buChar char="○"/>
              <a:defRPr/>
            </a:lvl5pPr>
            <a:lvl6pPr marL="2743200" lvl="5" indent="-317500" rtl="0">
              <a:lnSpc>
                <a:spcPct val="115000"/>
              </a:lnSpc>
              <a:spcBef>
                <a:spcPts val="0"/>
              </a:spcBef>
              <a:spcAft>
                <a:spcPts val="0"/>
              </a:spcAft>
              <a:buSzPts val="1400"/>
              <a:buFont typeface="Nunito Light"/>
              <a:buChar char="■"/>
              <a:defRPr/>
            </a:lvl6pPr>
            <a:lvl7pPr marL="3200400" lvl="6" indent="-317500" rtl="0">
              <a:lnSpc>
                <a:spcPct val="115000"/>
              </a:lnSpc>
              <a:spcBef>
                <a:spcPts val="0"/>
              </a:spcBef>
              <a:spcAft>
                <a:spcPts val="0"/>
              </a:spcAft>
              <a:buSzPts val="1400"/>
              <a:buFont typeface="Nunito Light"/>
              <a:buChar char="●"/>
              <a:defRPr/>
            </a:lvl7pPr>
            <a:lvl8pPr marL="3657600" lvl="7" indent="-317500" rtl="0">
              <a:lnSpc>
                <a:spcPct val="115000"/>
              </a:lnSpc>
              <a:spcBef>
                <a:spcPts val="0"/>
              </a:spcBef>
              <a:spcAft>
                <a:spcPts val="0"/>
              </a:spcAft>
              <a:buSzPts val="1400"/>
              <a:buFont typeface="Nunito Light"/>
              <a:buChar char="○"/>
              <a:defRPr/>
            </a:lvl8pPr>
            <a:lvl9pPr marL="4114800" lvl="8" indent="-317500" rtl="0">
              <a:lnSpc>
                <a:spcPct val="115000"/>
              </a:lnSpc>
              <a:spcBef>
                <a:spcPts val="0"/>
              </a:spcBef>
              <a:spcAft>
                <a:spcPts val="0"/>
              </a:spcAft>
              <a:buSzPts val="1400"/>
              <a:buFont typeface="Nunito Light"/>
              <a:buChar char="■"/>
              <a:defRPr/>
            </a:lvl9pPr>
          </a:lstStyle>
          <a:p>
            <a:endParaRPr/>
          </a:p>
        </p:txBody>
      </p:sp>
      <p:grpSp>
        <p:nvGrpSpPr>
          <p:cNvPr id="935" name="Google Shape;935;p23"/>
          <p:cNvGrpSpPr/>
          <p:nvPr/>
        </p:nvGrpSpPr>
        <p:grpSpPr>
          <a:xfrm rot="-5400000">
            <a:off x="8413858" y="-224860"/>
            <a:ext cx="294794" cy="928673"/>
            <a:chOff x="3588480" y="3184920"/>
            <a:chExt cx="369000" cy="1162440"/>
          </a:xfrm>
        </p:grpSpPr>
        <p:sp>
          <p:nvSpPr>
            <p:cNvPr id="936" name="Google Shape;936;p23"/>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37" name="Google Shape;937;p23"/>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38" name="Google Shape;938;p23"/>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39" name="Google Shape;939;p23"/>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40" name="Google Shape;940;p23"/>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41" name="Google Shape;941;p23"/>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42" name="Google Shape;942;p23"/>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43" name="Google Shape;943;p23"/>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44" name="Google Shape;944;p23"/>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45" name="Google Shape;945;p23"/>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46" name="Google Shape;946;p23"/>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47" name="Google Shape;947;p23"/>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48" name="Google Shape;948;p23"/>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49" name="Google Shape;949;p23"/>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50" name="Google Shape;950;p23"/>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51" name="Google Shape;951;p23"/>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52" name="Google Shape;952;p23"/>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53" name="Google Shape;953;p23"/>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54" name="Google Shape;954;p23"/>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55" name="Google Shape;955;p23"/>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56" name="Google Shape;956;p23"/>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57" name="Google Shape;957;p23"/>
          <p:cNvGrpSpPr/>
          <p:nvPr/>
        </p:nvGrpSpPr>
        <p:grpSpPr>
          <a:xfrm>
            <a:off x="-793211" y="3418800"/>
            <a:ext cx="1563908" cy="1563908"/>
            <a:chOff x="-2138760" y="-446400"/>
            <a:chExt cx="1308600" cy="1308600"/>
          </a:xfrm>
        </p:grpSpPr>
        <p:sp>
          <p:nvSpPr>
            <p:cNvPr id="958" name="Google Shape;958;p23"/>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59" name="Google Shape;959;p23"/>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0" name="Google Shape;960;p23"/>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1" name="Google Shape;961;p23"/>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2" name="Google Shape;962;p23"/>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3" name="Google Shape;963;p23"/>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964;p23"/>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5" name="Google Shape;965;p23"/>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6" name="Google Shape;966;p23"/>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7" name="Google Shape;967;p23"/>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8" name="Google Shape;968;p23"/>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9" name="Google Shape;969;p23"/>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970" name="Google Shape;970;p23"/>
          <p:cNvGrpSpPr/>
          <p:nvPr/>
        </p:nvGrpSpPr>
        <p:grpSpPr>
          <a:xfrm>
            <a:off x="6905600" y="4179950"/>
            <a:ext cx="2120008" cy="848099"/>
            <a:chOff x="6905600" y="4179950"/>
            <a:chExt cx="2120008" cy="848099"/>
          </a:xfrm>
        </p:grpSpPr>
        <p:grpSp>
          <p:nvGrpSpPr>
            <p:cNvPr id="971" name="Google Shape;971;p23"/>
            <p:cNvGrpSpPr/>
            <p:nvPr/>
          </p:nvGrpSpPr>
          <p:grpSpPr>
            <a:xfrm>
              <a:off x="6905600" y="4179950"/>
              <a:ext cx="2120008" cy="848099"/>
              <a:chOff x="0" y="4295175"/>
              <a:chExt cx="2120008" cy="848099"/>
            </a:xfrm>
          </p:grpSpPr>
          <p:sp>
            <p:nvSpPr>
              <p:cNvPr id="972" name="Google Shape;972;p23"/>
              <p:cNvSpPr/>
              <p:nvPr/>
            </p:nvSpPr>
            <p:spPr>
              <a:xfrm>
                <a:off x="0" y="4295175"/>
                <a:ext cx="848097" cy="848097"/>
              </a:xfrm>
              <a:custGeom>
                <a:avLst/>
                <a:gdLst/>
                <a:ahLst/>
                <a:cxnLst/>
                <a:rect l="l" t="t" r="r" b="b"/>
                <a:pathLst>
                  <a:path w="3600" h="3600" extrusionOk="0">
                    <a:moveTo>
                      <a:pt x="1799" y="3600"/>
                    </a:moveTo>
                    <a:lnTo>
                      <a:pt x="1799" y="3600"/>
                    </a:lnTo>
                    <a:cubicBezTo>
                      <a:pt x="805" y="3600"/>
                      <a:pt x="0" y="2794"/>
                      <a:pt x="0" y="1800"/>
                    </a:cubicBezTo>
                    <a:lnTo>
                      <a:pt x="0" y="1800"/>
                    </a:lnTo>
                    <a:cubicBezTo>
                      <a:pt x="0" y="806"/>
                      <a:pt x="805" y="0"/>
                      <a:pt x="1799" y="0"/>
                    </a:cubicBezTo>
                    <a:lnTo>
                      <a:pt x="1799" y="0"/>
                    </a:lnTo>
                    <a:cubicBezTo>
                      <a:pt x="2794" y="0"/>
                      <a:pt x="3600" y="806"/>
                      <a:pt x="3600" y="1800"/>
                    </a:cubicBezTo>
                    <a:lnTo>
                      <a:pt x="3600" y="1800"/>
                    </a:lnTo>
                    <a:cubicBezTo>
                      <a:pt x="3600" y="2794"/>
                      <a:pt x="2794" y="3600"/>
                      <a:pt x="1799" y="360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3" name="Google Shape;973;p23"/>
              <p:cNvSpPr/>
              <p:nvPr/>
            </p:nvSpPr>
            <p:spPr>
              <a:xfrm>
                <a:off x="1695960" y="4295412"/>
                <a:ext cx="424049" cy="847861"/>
              </a:xfrm>
              <a:custGeom>
                <a:avLst/>
                <a:gdLst/>
                <a:ahLst/>
                <a:cxnLst/>
                <a:rect l="l" t="t" r="r" b="b"/>
                <a:pathLst>
                  <a:path w="1800" h="3599" extrusionOk="0">
                    <a:moveTo>
                      <a:pt x="1800" y="3599"/>
                    </a:moveTo>
                    <a:lnTo>
                      <a:pt x="0" y="3599"/>
                    </a:lnTo>
                    <a:lnTo>
                      <a:pt x="0" y="900"/>
                    </a:lnTo>
                    <a:cubicBezTo>
                      <a:pt x="0" y="403"/>
                      <a:pt x="403" y="0"/>
                      <a:pt x="900" y="0"/>
                    </a:cubicBezTo>
                    <a:cubicBezTo>
                      <a:pt x="1398" y="0"/>
                      <a:pt x="1800" y="403"/>
                      <a:pt x="1800" y="900"/>
                    </a:cubicBezTo>
                    <a:lnTo>
                      <a:pt x="1800" y="3599"/>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974;p23"/>
              <p:cNvSpPr/>
              <p:nvPr/>
            </p:nvSpPr>
            <p:spPr>
              <a:xfrm>
                <a:off x="847862" y="4295175"/>
                <a:ext cx="848097" cy="848097"/>
              </a:xfrm>
              <a:custGeom>
                <a:avLst/>
                <a:gdLst/>
                <a:ahLst/>
                <a:cxnLst/>
                <a:rect l="l" t="t" r="r" b="b"/>
                <a:pathLst>
                  <a:path w="3600" h="3600" extrusionOk="0">
                    <a:moveTo>
                      <a:pt x="0" y="3600"/>
                    </a:moveTo>
                    <a:lnTo>
                      <a:pt x="0" y="0"/>
                    </a:lnTo>
                    <a:lnTo>
                      <a:pt x="3600" y="0"/>
                    </a:lnTo>
                    <a:lnTo>
                      <a:pt x="0" y="360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975" name="Google Shape;975;p23"/>
            <p:cNvSpPr/>
            <p:nvPr/>
          </p:nvSpPr>
          <p:spPr>
            <a:xfrm>
              <a:off x="7758798" y="4179950"/>
              <a:ext cx="848097" cy="848097"/>
            </a:xfrm>
            <a:custGeom>
              <a:avLst/>
              <a:gdLst/>
              <a:ahLst/>
              <a:cxnLst/>
              <a:rect l="l" t="t" r="r" b="b"/>
              <a:pathLst>
                <a:path w="3600" h="3600" extrusionOk="0">
                  <a:moveTo>
                    <a:pt x="3600" y="0"/>
                  </a:moveTo>
                  <a:lnTo>
                    <a:pt x="3600" y="3600"/>
                  </a:lnTo>
                  <a:lnTo>
                    <a:pt x="0" y="3600"/>
                  </a:lnTo>
                  <a:lnTo>
                    <a:pt x="3600"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030"/>
        <p:cNvGrpSpPr/>
        <p:nvPr/>
      </p:nvGrpSpPr>
      <p:grpSpPr>
        <a:xfrm>
          <a:off x="0" y="0"/>
          <a:ext cx="0" cy="0"/>
          <a:chOff x="0" y="0"/>
          <a:chExt cx="0" cy="0"/>
        </a:xfrm>
      </p:grpSpPr>
      <p:sp>
        <p:nvSpPr>
          <p:cNvPr id="1031" name="Google Shape;1031;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32" name="Google Shape;1032;p25"/>
          <p:cNvSpPr txBox="1">
            <a:spLocks noGrp="1"/>
          </p:cNvSpPr>
          <p:nvPr>
            <p:ph type="subTitle" idx="1"/>
          </p:nvPr>
        </p:nvSpPr>
        <p:spPr>
          <a:xfrm>
            <a:off x="2177275" y="3052050"/>
            <a:ext cx="4789200" cy="1419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33" name="Google Shape;1033;p25"/>
          <p:cNvSpPr txBox="1">
            <a:spLocks noGrp="1"/>
          </p:cNvSpPr>
          <p:nvPr>
            <p:ph type="subTitle" idx="2"/>
          </p:nvPr>
        </p:nvSpPr>
        <p:spPr>
          <a:xfrm>
            <a:off x="2177280" y="1494575"/>
            <a:ext cx="4789200" cy="1419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grpSp>
        <p:nvGrpSpPr>
          <p:cNvPr id="1034" name="Google Shape;1034;p25"/>
          <p:cNvGrpSpPr/>
          <p:nvPr/>
        </p:nvGrpSpPr>
        <p:grpSpPr>
          <a:xfrm>
            <a:off x="3" y="4293192"/>
            <a:ext cx="1700840" cy="850313"/>
            <a:chOff x="3" y="4293192"/>
            <a:chExt cx="1700840" cy="850313"/>
          </a:xfrm>
        </p:grpSpPr>
        <p:sp>
          <p:nvSpPr>
            <p:cNvPr id="1035" name="Google Shape;1035;p25"/>
            <p:cNvSpPr/>
            <p:nvPr/>
          </p:nvSpPr>
          <p:spPr>
            <a:xfrm>
              <a:off x="3" y="4293203"/>
              <a:ext cx="1700604" cy="850302"/>
            </a:xfrm>
            <a:custGeom>
              <a:avLst/>
              <a:gdLst/>
              <a:ahLst/>
              <a:cxnLst/>
              <a:rect l="l" t="t" r="r" b="b"/>
              <a:pathLst>
                <a:path w="7200" h="3600" extrusionOk="0">
                  <a:moveTo>
                    <a:pt x="0" y="0"/>
                  </a:moveTo>
                  <a:lnTo>
                    <a:pt x="7200" y="0"/>
                  </a:lnTo>
                  <a:lnTo>
                    <a:pt x="7200" y="3600"/>
                  </a:lnTo>
                  <a:lnTo>
                    <a:pt x="0" y="3600"/>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1036;p25"/>
            <p:cNvSpPr/>
            <p:nvPr/>
          </p:nvSpPr>
          <p:spPr>
            <a:xfrm>
              <a:off x="3" y="4718353"/>
              <a:ext cx="1700840" cy="425151"/>
            </a:xfrm>
            <a:custGeom>
              <a:avLst/>
              <a:gdLst/>
              <a:ahLst/>
              <a:cxnLst/>
              <a:rect l="l" t="t" r="r" b="b"/>
              <a:pathLst>
                <a:path w="7201" h="1800" extrusionOk="0">
                  <a:moveTo>
                    <a:pt x="1800" y="0"/>
                  </a:moveTo>
                  <a:lnTo>
                    <a:pt x="7201" y="0"/>
                  </a:lnTo>
                  <a:lnTo>
                    <a:pt x="7201" y="1800"/>
                  </a:lnTo>
                  <a:lnTo>
                    <a:pt x="0" y="1800"/>
                  </a:lnTo>
                  <a:lnTo>
                    <a:pt x="0" y="1800"/>
                  </a:lnTo>
                  <a:cubicBezTo>
                    <a:pt x="0" y="806"/>
                    <a:pt x="806" y="0"/>
                    <a:pt x="1800" y="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7" name="Google Shape;1037;p25"/>
            <p:cNvSpPr/>
            <p:nvPr/>
          </p:nvSpPr>
          <p:spPr>
            <a:xfrm rot="-5400000">
              <a:off x="8" y="4293192"/>
              <a:ext cx="850302" cy="850302"/>
            </a:xfrm>
            <a:custGeom>
              <a:avLst/>
              <a:gdLst/>
              <a:ahLst/>
              <a:cxnLst/>
              <a:rect l="l" t="t" r="r" b="b"/>
              <a:pathLst>
                <a:path w="3600" h="3600" extrusionOk="0">
                  <a:moveTo>
                    <a:pt x="1799" y="3600"/>
                  </a:moveTo>
                  <a:lnTo>
                    <a:pt x="1799" y="3600"/>
                  </a:lnTo>
                  <a:cubicBezTo>
                    <a:pt x="805" y="3600"/>
                    <a:pt x="0" y="2794"/>
                    <a:pt x="0" y="1800"/>
                  </a:cubicBezTo>
                  <a:lnTo>
                    <a:pt x="0" y="1800"/>
                  </a:lnTo>
                  <a:cubicBezTo>
                    <a:pt x="0" y="806"/>
                    <a:pt x="805" y="0"/>
                    <a:pt x="1799" y="0"/>
                  </a:cubicBezTo>
                  <a:lnTo>
                    <a:pt x="1799" y="0"/>
                  </a:lnTo>
                  <a:cubicBezTo>
                    <a:pt x="2794" y="0"/>
                    <a:pt x="3600" y="806"/>
                    <a:pt x="3600" y="1800"/>
                  </a:cubicBezTo>
                  <a:lnTo>
                    <a:pt x="3600" y="1800"/>
                  </a:lnTo>
                  <a:cubicBezTo>
                    <a:pt x="3600" y="2794"/>
                    <a:pt x="2794" y="3600"/>
                    <a:pt x="1799" y="360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8" name="Google Shape;1038;p25"/>
            <p:cNvSpPr/>
            <p:nvPr/>
          </p:nvSpPr>
          <p:spPr>
            <a:xfrm rot="-5400000">
              <a:off x="234787" y="4527969"/>
              <a:ext cx="380983" cy="380983"/>
            </a:xfrm>
            <a:custGeom>
              <a:avLst/>
              <a:gdLst/>
              <a:ahLst/>
              <a:cxnLst/>
              <a:rect l="l" t="t" r="r" b="b"/>
              <a:pathLst>
                <a:path w="1613" h="1613" extrusionOk="0">
                  <a:moveTo>
                    <a:pt x="806" y="1613"/>
                  </a:moveTo>
                  <a:lnTo>
                    <a:pt x="806" y="1613"/>
                  </a:lnTo>
                  <a:cubicBezTo>
                    <a:pt x="361" y="1613"/>
                    <a:pt x="0" y="1252"/>
                    <a:pt x="0" y="806"/>
                  </a:cubicBezTo>
                  <a:cubicBezTo>
                    <a:pt x="0" y="361"/>
                    <a:pt x="361" y="0"/>
                    <a:pt x="806" y="0"/>
                  </a:cubicBezTo>
                  <a:lnTo>
                    <a:pt x="806" y="0"/>
                  </a:lnTo>
                  <a:cubicBezTo>
                    <a:pt x="1252" y="0"/>
                    <a:pt x="1613" y="361"/>
                    <a:pt x="1613" y="806"/>
                  </a:cubicBezTo>
                  <a:cubicBezTo>
                    <a:pt x="1613" y="1252"/>
                    <a:pt x="1252" y="1613"/>
                    <a:pt x="806" y="1613"/>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039" name="Google Shape;1039;p25"/>
          <p:cNvGrpSpPr/>
          <p:nvPr/>
        </p:nvGrpSpPr>
        <p:grpSpPr>
          <a:xfrm>
            <a:off x="7647276" y="4293200"/>
            <a:ext cx="1496725" cy="850302"/>
            <a:chOff x="7647276" y="4293200"/>
            <a:chExt cx="1496725" cy="850302"/>
          </a:xfrm>
        </p:grpSpPr>
        <p:sp>
          <p:nvSpPr>
            <p:cNvPr id="1040" name="Google Shape;1040;p25"/>
            <p:cNvSpPr/>
            <p:nvPr/>
          </p:nvSpPr>
          <p:spPr>
            <a:xfrm>
              <a:off x="7647276" y="4293200"/>
              <a:ext cx="1496718" cy="850302"/>
            </a:xfrm>
            <a:custGeom>
              <a:avLst/>
              <a:gdLst/>
              <a:ahLst/>
              <a:cxnLst/>
              <a:rect l="l" t="t" r="r" b="b"/>
              <a:pathLst>
                <a:path w="7200" h="3600" extrusionOk="0">
                  <a:moveTo>
                    <a:pt x="0" y="0"/>
                  </a:moveTo>
                  <a:lnTo>
                    <a:pt x="7200" y="0"/>
                  </a:lnTo>
                  <a:lnTo>
                    <a:pt x="7200" y="3600"/>
                  </a:lnTo>
                  <a:lnTo>
                    <a:pt x="0" y="3600"/>
                  </a:ln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nvGrpSpPr>
            <p:cNvPr id="1041" name="Google Shape;1041;p25"/>
            <p:cNvGrpSpPr/>
            <p:nvPr/>
          </p:nvGrpSpPr>
          <p:grpSpPr>
            <a:xfrm>
              <a:off x="8383214" y="4293428"/>
              <a:ext cx="760787" cy="850066"/>
              <a:chOff x="2550689" y="4293428"/>
              <a:chExt cx="760787" cy="850066"/>
            </a:xfrm>
          </p:grpSpPr>
          <p:sp>
            <p:nvSpPr>
              <p:cNvPr id="1042" name="Google Shape;1042;p25"/>
              <p:cNvSpPr/>
              <p:nvPr/>
            </p:nvSpPr>
            <p:spPr>
              <a:xfrm rot="-5400000">
                <a:off x="2139473" y="4704644"/>
                <a:ext cx="850066" cy="27635"/>
              </a:xfrm>
              <a:custGeom>
                <a:avLst/>
                <a:gdLst/>
                <a:ahLst/>
                <a:cxnLst/>
                <a:rect l="l" t="t" r="r" b="b"/>
                <a:pathLst>
                  <a:path w="3599" h="117" extrusionOk="0">
                    <a:moveTo>
                      <a:pt x="3599" y="117"/>
                    </a:moveTo>
                    <a:lnTo>
                      <a:pt x="0" y="117"/>
                    </a:lnTo>
                    <a:lnTo>
                      <a:pt x="0" y="0"/>
                    </a:lnTo>
                    <a:lnTo>
                      <a:pt x="3599" y="0"/>
                    </a:lnTo>
                    <a:lnTo>
                      <a:pt x="3599" y="11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3" name="Google Shape;1043;p25"/>
              <p:cNvSpPr/>
              <p:nvPr/>
            </p:nvSpPr>
            <p:spPr>
              <a:xfrm rot="-5400000">
                <a:off x="2206080" y="4704644"/>
                <a:ext cx="850066" cy="27635"/>
              </a:xfrm>
              <a:custGeom>
                <a:avLst/>
                <a:gdLst/>
                <a:ahLst/>
                <a:cxnLst/>
                <a:rect l="l" t="t" r="r" b="b"/>
                <a:pathLst>
                  <a:path w="3599" h="117" extrusionOk="0">
                    <a:moveTo>
                      <a:pt x="3599" y="117"/>
                    </a:moveTo>
                    <a:lnTo>
                      <a:pt x="0" y="117"/>
                    </a:lnTo>
                    <a:lnTo>
                      <a:pt x="0" y="0"/>
                    </a:lnTo>
                    <a:lnTo>
                      <a:pt x="3599" y="0"/>
                    </a:lnTo>
                    <a:lnTo>
                      <a:pt x="3599" y="11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4" name="Google Shape;1044;p25"/>
              <p:cNvSpPr/>
              <p:nvPr/>
            </p:nvSpPr>
            <p:spPr>
              <a:xfrm rot="-5400000">
                <a:off x="2272806" y="4704762"/>
                <a:ext cx="850066" cy="27399"/>
              </a:xfrm>
              <a:custGeom>
                <a:avLst/>
                <a:gdLst/>
                <a:ahLst/>
                <a:cxnLst/>
                <a:rect l="l" t="t" r="r" b="b"/>
                <a:pathLst>
                  <a:path w="3599" h="116" extrusionOk="0">
                    <a:moveTo>
                      <a:pt x="3599" y="116"/>
                    </a:moveTo>
                    <a:lnTo>
                      <a:pt x="0" y="116"/>
                    </a:lnTo>
                    <a:lnTo>
                      <a:pt x="0" y="0"/>
                    </a:lnTo>
                    <a:lnTo>
                      <a:pt x="3599" y="0"/>
                    </a:lnTo>
                    <a:lnTo>
                      <a:pt x="3599" y="11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5" name="Google Shape;1045;p25"/>
              <p:cNvSpPr/>
              <p:nvPr/>
            </p:nvSpPr>
            <p:spPr>
              <a:xfrm rot="-5400000">
                <a:off x="2339413" y="4704762"/>
                <a:ext cx="850066" cy="27399"/>
              </a:xfrm>
              <a:custGeom>
                <a:avLst/>
                <a:gdLst/>
                <a:ahLst/>
                <a:cxnLst/>
                <a:rect l="l" t="t" r="r" b="b"/>
                <a:pathLst>
                  <a:path w="3599" h="116" extrusionOk="0">
                    <a:moveTo>
                      <a:pt x="3599" y="116"/>
                    </a:moveTo>
                    <a:lnTo>
                      <a:pt x="0" y="116"/>
                    </a:lnTo>
                    <a:lnTo>
                      <a:pt x="0" y="0"/>
                    </a:lnTo>
                    <a:lnTo>
                      <a:pt x="3599" y="0"/>
                    </a:lnTo>
                    <a:lnTo>
                      <a:pt x="3599" y="11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1046;p25"/>
              <p:cNvSpPr/>
              <p:nvPr/>
            </p:nvSpPr>
            <p:spPr>
              <a:xfrm rot="-5400000">
                <a:off x="2406020" y="4704762"/>
                <a:ext cx="850066" cy="27399"/>
              </a:xfrm>
              <a:custGeom>
                <a:avLst/>
                <a:gdLst/>
                <a:ahLst/>
                <a:cxnLst/>
                <a:rect l="l" t="t" r="r" b="b"/>
                <a:pathLst>
                  <a:path w="3599" h="116" extrusionOk="0">
                    <a:moveTo>
                      <a:pt x="3599" y="116"/>
                    </a:moveTo>
                    <a:lnTo>
                      <a:pt x="0" y="116"/>
                    </a:lnTo>
                    <a:lnTo>
                      <a:pt x="0" y="0"/>
                    </a:lnTo>
                    <a:lnTo>
                      <a:pt x="3599" y="0"/>
                    </a:lnTo>
                    <a:lnTo>
                      <a:pt x="3599" y="11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1047;p25"/>
              <p:cNvSpPr/>
              <p:nvPr/>
            </p:nvSpPr>
            <p:spPr>
              <a:xfrm rot="-5400000">
                <a:off x="2472746" y="4704644"/>
                <a:ext cx="850066" cy="27635"/>
              </a:xfrm>
              <a:custGeom>
                <a:avLst/>
                <a:gdLst/>
                <a:ahLst/>
                <a:cxnLst/>
                <a:rect l="l" t="t" r="r" b="b"/>
                <a:pathLst>
                  <a:path w="3599" h="117" extrusionOk="0">
                    <a:moveTo>
                      <a:pt x="3599" y="117"/>
                    </a:moveTo>
                    <a:lnTo>
                      <a:pt x="0" y="117"/>
                    </a:lnTo>
                    <a:lnTo>
                      <a:pt x="0" y="0"/>
                    </a:lnTo>
                    <a:lnTo>
                      <a:pt x="3599" y="0"/>
                    </a:lnTo>
                    <a:lnTo>
                      <a:pt x="3599" y="11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8" name="Google Shape;1048;p25"/>
              <p:cNvSpPr/>
              <p:nvPr/>
            </p:nvSpPr>
            <p:spPr>
              <a:xfrm rot="-5400000">
                <a:off x="2539353" y="4704644"/>
                <a:ext cx="850066" cy="27635"/>
              </a:xfrm>
              <a:custGeom>
                <a:avLst/>
                <a:gdLst/>
                <a:ahLst/>
                <a:cxnLst/>
                <a:rect l="l" t="t" r="r" b="b"/>
                <a:pathLst>
                  <a:path w="3599" h="117" extrusionOk="0">
                    <a:moveTo>
                      <a:pt x="3599" y="117"/>
                    </a:moveTo>
                    <a:lnTo>
                      <a:pt x="0" y="117"/>
                    </a:lnTo>
                    <a:lnTo>
                      <a:pt x="0" y="0"/>
                    </a:lnTo>
                    <a:lnTo>
                      <a:pt x="3599" y="0"/>
                    </a:lnTo>
                    <a:lnTo>
                      <a:pt x="3599" y="11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9" name="Google Shape;1049;p25"/>
              <p:cNvSpPr/>
              <p:nvPr/>
            </p:nvSpPr>
            <p:spPr>
              <a:xfrm rot="-5400000">
                <a:off x="2606078" y="4704762"/>
                <a:ext cx="850066" cy="27399"/>
              </a:xfrm>
              <a:custGeom>
                <a:avLst/>
                <a:gdLst/>
                <a:ahLst/>
                <a:cxnLst/>
                <a:rect l="l" t="t" r="r" b="b"/>
                <a:pathLst>
                  <a:path w="3599" h="116" extrusionOk="0">
                    <a:moveTo>
                      <a:pt x="3599" y="116"/>
                    </a:moveTo>
                    <a:lnTo>
                      <a:pt x="0" y="116"/>
                    </a:lnTo>
                    <a:lnTo>
                      <a:pt x="0" y="0"/>
                    </a:lnTo>
                    <a:lnTo>
                      <a:pt x="3599" y="0"/>
                    </a:lnTo>
                    <a:lnTo>
                      <a:pt x="3599" y="11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0" name="Google Shape;1050;p25"/>
              <p:cNvSpPr/>
              <p:nvPr/>
            </p:nvSpPr>
            <p:spPr>
              <a:xfrm rot="-5400000">
                <a:off x="2672686" y="4704762"/>
                <a:ext cx="850066" cy="27399"/>
              </a:xfrm>
              <a:custGeom>
                <a:avLst/>
                <a:gdLst/>
                <a:ahLst/>
                <a:cxnLst/>
                <a:rect l="l" t="t" r="r" b="b"/>
                <a:pathLst>
                  <a:path w="3599" h="116" extrusionOk="0">
                    <a:moveTo>
                      <a:pt x="3599" y="116"/>
                    </a:moveTo>
                    <a:lnTo>
                      <a:pt x="0" y="116"/>
                    </a:lnTo>
                    <a:lnTo>
                      <a:pt x="0" y="0"/>
                    </a:lnTo>
                    <a:lnTo>
                      <a:pt x="3599" y="0"/>
                    </a:lnTo>
                    <a:lnTo>
                      <a:pt x="3599" y="11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1" name="Google Shape;1051;p25"/>
              <p:cNvSpPr/>
              <p:nvPr/>
            </p:nvSpPr>
            <p:spPr>
              <a:xfrm rot="-5400000">
                <a:off x="2739411" y="4704644"/>
                <a:ext cx="850066" cy="27635"/>
              </a:xfrm>
              <a:custGeom>
                <a:avLst/>
                <a:gdLst/>
                <a:ahLst/>
                <a:cxnLst/>
                <a:rect l="l" t="t" r="r" b="b"/>
                <a:pathLst>
                  <a:path w="3599" h="117" extrusionOk="0">
                    <a:moveTo>
                      <a:pt x="3599" y="117"/>
                    </a:moveTo>
                    <a:lnTo>
                      <a:pt x="0" y="117"/>
                    </a:lnTo>
                    <a:lnTo>
                      <a:pt x="0" y="0"/>
                    </a:lnTo>
                    <a:lnTo>
                      <a:pt x="3599" y="0"/>
                    </a:lnTo>
                    <a:lnTo>
                      <a:pt x="3599" y="11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2" name="Google Shape;1052;p25"/>
              <p:cNvSpPr/>
              <p:nvPr/>
            </p:nvSpPr>
            <p:spPr>
              <a:xfrm rot="-5400000">
                <a:off x="2806018" y="4704644"/>
                <a:ext cx="850066" cy="27635"/>
              </a:xfrm>
              <a:custGeom>
                <a:avLst/>
                <a:gdLst/>
                <a:ahLst/>
                <a:cxnLst/>
                <a:rect l="l" t="t" r="r" b="b"/>
                <a:pathLst>
                  <a:path w="3599" h="117" extrusionOk="0">
                    <a:moveTo>
                      <a:pt x="3599" y="117"/>
                    </a:moveTo>
                    <a:lnTo>
                      <a:pt x="0" y="117"/>
                    </a:lnTo>
                    <a:lnTo>
                      <a:pt x="0" y="0"/>
                    </a:lnTo>
                    <a:lnTo>
                      <a:pt x="3599" y="0"/>
                    </a:lnTo>
                    <a:lnTo>
                      <a:pt x="3599" y="11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53" name="Google Shape;1053;p25"/>
              <p:cNvSpPr/>
              <p:nvPr/>
            </p:nvSpPr>
            <p:spPr>
              <a:xfrm rot="-5400000">
                <a:off x="2872744" y="4704762"/>
                <a:ext cx="850066" cy="27399"/>
              </a:xfrm>
              <a:custGeom>
                <a:avLst/>
                <a:gdLst/>
                <a:ahLst/>
                <a:cxnLst/>
                <a:rect l="l" t="t" r="r" b="b"/>
                <a:pathLst>
                  <a:path w="3599" h="116" extrusionOk="0">
                    <a:moveTo>
                      <a:pt x="3599" y="116"/>
                    </a:moveTo>
                    <a:lnTo>
                      <a:pt x="0" y="116"/>
                    </a:lnTo>
                    <a:lnTo>
                      <a:pt x="0" y="0"/>
                    </a:lnTo>
                    <a:lnTo>
                      <a:pt x="3599" y="0"/>
                    </a:lnTo>
                    <a:lnTo>
                      <a:pt x="3599" y="11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1054" name="Google Shape;1054;p25"/>
          <p:cNvGrpSpPr/>
          <p:nvPr/>
        </p:nvGrpSpPr>
        <p:grpSpPr>
          <a:xfrm>
            <a:off x="159008" y="183465"/>
            <a:ext cx="294794" cy="928673"/>
            <a:chOff x="3588480" y="3184920"/>
            <a:chExt cx="369000" cy="1162440"/>
          </a:xfrm>
        </p:grpSpPr>
        <p:sp>
          <p:nvSpPr>
            <p:cNvPr id="1055" name="Google Shape;1055;p25"/>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6" name="Google Shape;1056;p25"/>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7" name="Google Shape;1057;p25"/>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8" name="Google Shape;1058;p25"/>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9" name="Google Shape;1059;p25"/>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0" name="Google Shape;1060;p25"/>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1" name="Google Shape;1061;p25"/>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2" name="Google Shape;1062;p25"/>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3" name="Google Shape;1063;p25"/>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1064;p25"/>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5" name="Google Shape;1065;p25"/>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6" name="Google Shape;1066;p25"/>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7" name="Google Shape;1067;p25"/>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8" name="Google Shape;1068;p25"/>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9" name="Google Shape;1069;p25"/>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0" name="Google Shape;1070;p25"/>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1" name="Google Shape;1071;p25"/>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2" name="Google Shape;1072;p25"/>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3" name="Google Shape;1073;p25"/>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4" name="Google Shape;1074;p25"/>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5" name="Google Shape;1075;p25"/>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6" name="Google Shape;1076;p25"/>
          <p:cNvGrpSpPr/>
          <p:nvPr/>
        </p:nvGrpSpPr>
        <p:grpSpPr>
          <a:xfrm>
            <a:off x="8611964" y="1494575"/>
            <a:ext cx="1563908" cy="1563908"/>
            <a:chOff x="-2138760" y="-446400"/>
            <a:chExt cx="1308600" cy="1308600"/>
          </a:xfrm>
        </p:grpSpPr>
        <p:sp>
          <p:nvSpPr>
            <p:cNvPr id="1077" name="Google Shape;1077;p25"/>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8" name="Google Shape;1078;p25"/>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79" name="Google Shape;1079;p25"/>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0" name="Google Shape;1080;p25"/>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1" name="Google Shape;1081;p25"/>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2" name="Google Shape;1082;p25"/>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3" name="Google Shape;1083;p25"/>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4" name="Google Shape;1084;p25"/>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5" name="Google Shape;1085;p25"/>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6" name="Google Shape;1086;p25"/>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7" name="Google Shape;1087;p25"/>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8" name="Google Shape;1088;p25"/>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300"/>
        <p:cNvGrpSpPr/>
        <p:nvPr/>
      </p:nvGrpSpPr>
      <p:grpSpPr>
        <a:xfrm>
          <a:off x="0" y="0"/>
          <a:ext cx="0" cy="0"/>
          <a:chOff x="0" y="0"/>
          <a:chExt cx="0" cy="0"/>
        </a:xfrm>
      </p:grpSpPr>
      <p:sp>
        <p:nvSpPr>
          <p:cNvPr id="1301" name="Google Shape;1301;p30"/>
          <p:cNvSpPr txBox="1">
            <a:spLocks noGrp="1"/>
          </p:cNvSpPr>
          <p:nvPr>
            <p:ph type="title"/>
          </p:nvPr>
        </p:nvSpPr>
        <p:spPr>
          <a:xfrm>
            <a:off x="2099192" y="591058"/>
            <a:ext cx="49458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02" name="Google Shape;1302;p30"/>
          <p:cNvSpPr txBox="1">
            <a:spLocks noGrp="1"/>
          </p:cNvSpPr>
          <p:nvPr>
            <p:ph type="subTitle" idx="1"/>
          </p:nvPr>
        </p:nvSpPr>
        <p:spPr>
          <a:xfrm>
            <a:off x="2099150" y="1649758"/>
            <a:ext cx="4945800" cy="1273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6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grpSp>
        <p:nvGrpSpPr>
          <p:cNvPr id="1303" name="Google Shape;1303;p30"/>
          <p:cNvGrpSpPr/>
          <p:nvPr/>
        </p:nvGrpSpPr>
        <p:grpSpPr>
          <a:xfrm>
            <a:off x="175358" y="210865"/>
            <a:ext cx="294794" cy="928673"/>
            <a:chOff x="3588480" y="3184920"/>
            <a:chExt cx="369000" cy="1162440"/>
          </a:xfrm>
        </p:grpSpPr>
        <p:sp>
          <p:nvSpPr>
            <p:cNvPr id="1304" name="Google Shape;1304;p30"/>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05" name="Google Shape;1305;p30"/>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06" name="Google Shape;1306;p30"/>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07" name="Google Shape;1307;p30"/>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08" name="Google Shape;1308;p30"/>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09" name="Google Shape;1309;p30"/>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0" name="Google Shape;1310;p30"/>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1" name="Google Shape;1311;p30"/>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2" name="Google Shape;1312;p30"/>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3" name="Google Shape;1313;p30"/>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4" name="Google Shape;1314;p30"/>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5" name="Google Shape;1315;p30"/>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6" name="Google Shape;1316;p30"/>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7" name="Google Shape;1317;p30"/>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8" name="Google Shape;1318;p30"/>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19" name="Google Shape;1319;p30"/>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20" name="Google Shape;1320;p30"/>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21" name="Google Shape;1321;p30"/>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22" name="Google Shape;1322;p30"/>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23" name="Google Shape;1323;p30"/>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24" name="Google Shape;1324;p30"/>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25" name="Google Shape;1325;p30"/>
          <p:cNvGrpSpPr/>
          <p:nvPr/>
        </p:nvGrpSpPr>
        <p:grpSpPr>
          <a:xfrm>
            <a:off x="8367014" y="-776250"/>
            <a:ext cx="1563908" cy="1563908"/>
            <a:chOff x="-2138760" y="-446400"/>
            <a:chExt cx="1308600" cy="1308600"/>
          </a:xfrm>
        </p:grpSpPr>
        <p:sp>
          <p:nvSpPr>
            <p:cNvPr id="1326" name="Google Shape;1326;p30"/>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27" name="Google Shape;1327;p30"/>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28" name="Google Shape;1328;p30"/>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29" name="Google Shape;1329;p30"/>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0" name="Google Shape;1330;p30"/>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1" name="Google Shape;1331;p30"/>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2" name="Google Shape;1332;p30"/>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3" name="Google Shape;1333;p30"/>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4" name="Google Shape;1334;p30"/>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5" name="Google Shape;1335;p30"/>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6" name="Google Shape;1336;p30"/>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7" name="Google Shape;1337;p30"/>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338" name="Google Shape;1338;p30"/>
          <p:cNvSpPr txBox="1"/>
          <p:nvPr/>
        </p:nvSpPr>
        <p:spPr>
          <a:xfrm>
            <a:off x="2099000" y="2923558"/>
            <a:ext cx="4945800" cy="55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200" b="1">
                <a:solidFill>
                  <a:schemeClr val="dk2"/>
                </a:solidFill>
                <a:latin typeface="Lato"/>
                <a:ea typeface="Lato"/>
                <a:cs typeface="Lato"/>
                <a:sym typeface="Lato"/>
              </a:rPr>
              <a:t>CREDITS:</a:t>
            </a:r>
            <a:r>
              <a:rPr lang="en" sz="1200">
                <a:solidFill>
                  <a:schemeClr val="dk2"/>
                </a:solidFill>
                <a:latin typeface="Lato"/>
                <a:ea typeface="Lato"/>
                <a:cs typeface="Lato"/>
                <a:sym typeface="Lato"/>
              </a:rPr>
              <a:t> This presentation template was created by </a:t>
            </a:r>
            <a:r>
              <a:rPr lang="en" sz="1200" b="1" u="sng">
                <a:solidFill>
                  <a:schemeClr val="dk2"/>
                </a:solidFill>
                <a:latin typeface="Lato"/>
                <a:ea typeface="Lato"/>
                <a:cs typeface="Lato"/>
                <a:sym typeface="Lato"/>
                <a:hlinkClick r:id="rId2">
                  <a:extLst>
                    <a:ext uri="{A12FA001-AC4F-418D-AE19-62706E023703}">
                      <ahyp:hlinkClr xmlns:ahyp="http://schemas.microsoft.com/office/drawing/2018/hyperlinkcolor" val="tx"/>
                    </a:ext>
                  </a:extLst>
                </a:hlinkClick>
              </a:rPr>
              <a:t>Slidesgo</a:t>
            </a:r>
            <a:r>
              <a:rPr lang="en" sz="1200">
                <a:solidFill>
                  <a:schemeClr val="dk2"/>
                </a:solidFill>
                <a:latin typeface="Lato"/>
                <a:ea typeface="Lato"/>
                <a:cs typeface="Lato"/>
                <a:sym typeface="Lato"/>
              </a:rPr>
              <a:t>, and includes icons by </a:t>
            </a:r>
            <a:r>
              <a:rPr lang="en" sz="1200" b="1" u="sng">
                <a:solidFill>
                  <a:schemeClr val="dk2"/>
                </a:solid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200">
                <a:solidFill>
                  <a:schemeClr val="dk2"/>
                </a:solidFill>
                <a:latin typeface="Lato"/>
                <a:ea typeface="Lato"/>
                <a:cs typeface="Lato"/>
                <a:sym typeface="Lato"/>
              </a:rPr>
              <a:t>, and infographics &amp; images by </a:t>
            </a:r>
            <a:r>
              <a:rPr lang="en" sz="1200" b="1" u="sng">
                <a:solidFill>
                  <a:schemeClr val="dk2"/>
                </a:solid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200" u="sng">
                <a:solidFill>
                  <a:schemeClr val="dk2"/>
                </a:solidFill>
                <a:latin typeface="Lato"/>
                <a:ea typeface="Lato"/>
                <a:cs typeface="Lato"/>
                <a:sym typeface="Lato"/>
              </a:rPr>
              <a:t> </a:t>
            </a:r>
            <a:endParaRPr sz="1200" b="1" u="sng">
              <a:solidFill>
                <a:schemeClr val="dk2"/>
              </a:solidFill>
              <a:latin typeface="Lato"/>
              <a:ea typeface="Lato"/>
              <a:cs typeface="Lato"/>
              <a:sym typeface="Lato"/>
            </a:endParaRPr>
          </a:p>
        </p:txBody>
      </p:sp>
      <p:grpSp>
        <p:nvGrpSpPr>
          <p:cNvPr id="1339" name="Google Shape;1339;p30"/>
          <p:cNvGrpSpPr/>
          <p:nvPr/>
        </p:nvGrpSpPr>
        <p:grpSpPr>
          <a:xfrm>
            <a:off x="7" y="2640185"/>
            <a:ext cx="9144140" cy="2509941"/>
            <a:chOff x="7" y="2640185"/>
            <a:chExt cx="9144140" cy="2509941"/>
          </a:xfrm>
        </p:grpSpPr>
        <p:grpSp>
          <p:nvGrpSpPr>
            <p:cNvPr id="1340" name="Google Shape;1340;p30"/>
            <p:cNvGrpSpPr/>
            <p:nvPr/>
          </p:nvGrpSpPr>
          <p:grpSpPr>
            <a:xfrm>
              <a:off x="6880256" y="4395490"/>
              <a:ext cx="2263891" cy="754637"/>
              <a:chOff x="6599725" y="4301950"/>
              <a:chExt cx="2544270" cy="848097"/>
            </a:xfrm>
          </p:grpSpPr>
          <p:sp>
            <p:nvSpPr>
              <p:cNvPr id="1341" name="Google Shape;1341;p30"/>
              <p:cNvSpPr/>
              <p:nvPr/>
            </p:nvSpPr>
            <p:spPr>
              <a:xfrm>
                <a:off x="8295907" y="4301950"/>
                <a:ext cx="848088" cy="848097"/>
              </a:xfrm>
              <a:custGeom>
                <a:avLst/>
                <a:gdLst/>
                <a:ahLst/>
                <a:cxnLst/>
                <a:rect l="l" t="t" r="r" b="b"/>
                <a:pathLst>
                  <a:path w="3600" h="3600" extrusionOk="0">
                    <a:moveTo>
                      <a:pt x="0" y="3600"/>
                    </a:moveTo>
                    <a:lnTo>
                      <a:pt x="0" y="3600"/>
                    </a:lnTo>
                    <a:cubicBezTo>
                      <a:pt x="1989" y="3600"/>
                      <a:pt x="3600" y="1988"/>
                      <a:pt x="3600" y="0"/>
                    </a:cubicBezTo>
                    <a:lnTo>
                      <a:pt x="3600" y="0"/>
                    </a:lnTo>
                    <a:lnTo>
                      <a:pt x="0" y="0"/>
                    </a:lnTo>
                    <a:lnTo>
                      <a:pt x="0" y="360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2" name="Google Shape;1342;p30"/>
              <p:cNvSpPr/>
              <p:nvPr/>
            </p:nvSpPr>
            <p:spPr>
              <a:xfrm>
                <a:off x="6599725" y="4301950"/>
                <a:ext cx="1696176" cy="848097"/>
              </a:xfrm>
              <a:custGeom>
                <a:avLst/>
                <a:gdLst/>
                <a:ahLst/>
                <a:cxnLst/>
                <a:rect l="l" t="t" r="r" b="b"/>
                <a:pathLst>
                  <a:path w="7200" h="3600" extrusionOk="0">
                    <a:moveTo>
                      <a:pt x="0" y="3600"/>
                    </a:moveTo>
                    <a:lnTo>
                      <a:pt x="3600" y="3600"/>
                    </a:lnTo>
                    <a:cubicBezTo>
                      <a:pt x="5589" y="3600"/>
                      <a:pt x="7200" y="1988"/>
                      <a:pt x="7200" y="0"/>
                    </a:cubicBezTo>
                    <a:lnTo>
                      <a:pt x="7200" y="0"/>
                    </a:lnTo>
                    <a:lnTo>
                      <a:pt x="0" y="0"/>
                    </a:lnTo>
                    <a:lnTo>
                      <a:pt x="0" y="360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43" name="Google Shape;1343;p30"/>
            <p:cNvGrpSpPr/>
            <p:nvPr/>
          </p:nvGrpSpPr>
          <p:grpSpPr>
            <a:xfrm rot="-5400000" flipH="1">
              <a:off x="-834473" y="3474666"/>
              <a:ext cx="2503326" cy="834365"/>
              <a:chOff x="-3428640" y="4743360"/>
              <a:chExt cx="3888360" cy="1296000"/>
            </a:xfrm>
          </p:grpSpPr>
          <p:sp>
            <p:nvSpPr>
              <p:cNvPr id="1344" name="Google Shape;1344;p30"/>
              <p:cNvSpPr/>
              <p:nvPr/>
            </p:nvSpPr>
            <p:spPr>
              <a:xfrm>
                <a:off x="-3428640" y="4743360"/>
                <a:ext cx="1296000" cy="1296000"/>
              </a:xfrm>
              <a:custGeom>
                <a:avLst/>
                <a:gdLst/>
                <a:ahLst/>
                <a:cxnLst/>
                <a:rect l="l" t="t" r="r" b="b"/>
                <a:pathLst>
                  <a:path w="3600" h="3600" extrusionOk="0">
                    <a:moveTo>
                      <a:pt x="3600" y="3600"/>
                    </a:moveTo>
                    <a:lnTo>
                      <a:pt x="0" y="3600"/>
                    </a:lnTo>
                    <a:lnTo>
                      <a:pt x="0" y="0"/>
                    </a:lnTo>
                    <a:lnTo>
                      <a:pt x="3600" y="0"/>
                    </a:lnTo>
                    <a:lnTo>
                      <a:pt x="3600" y="360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5" name="Google Shape;1345;p30"/>
              <p:cNvSpPr/>
              <p:nvPr/>
            </p:nvSpPr>
            <p:spPr>
              <a:xfrm>
                <a:off x="-2132640" y="4743360"/>
                <a:ext cx="2592000" cy="1296000"/>
              </a:xfrm>
              <a:custGeom>
                <a:avLst/>
                <a:gdLst/>
                <a:ahLst/>
                <a:cxnLst/>
                <a:rect l="l" t="t" r="r" b="b"/>
                <a:pathLst>
                  <a:path w="7200" h="3600" extrusionOk="0">
                    <a:moveTo>
                      <a:pt x="0" y="0"/>
                    </a:moveTo>
                    <a:lnTo>
                      <a:pt x="7200" y="0"/>
                    </a:lnTo>
                    <a:lnTo>
                      <a:pt x="7200" y="3600"/>
                    </a:lnTo>
                    <a:lnTo>
                      <a:pt x="0" y="3600"/>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6" name="Google Shape;1346;p30"/>
              <p:cNvSpPr/>
              <p:nvPr/>
            </p:nvSpPr>
            <p:spPr>
              <a:xfrm>
                <a:off x="-2132640" y="5391360"/>
                <a:ext cx="2592360" cy="648000"/>
              </a:xfrm>
              <a:custGeom>
                <a:avLst/>
                <a:gdLst/>
                <a:ahLst/>
                <a:cxnLst/>
                <a:rect l="l" t="t" r="r" b="b"/>
                <a:pathLst>
                  <a:path w="7201" h="1800" extrusionOk="0">
                    <a:moveTo>
                      <a:pt x="1800" y="0"/>
                    </a:moveTo>
                    <a:lnTo>
                      <a:pt x="7201" y="0"/>
                    </a:lnTo>
                    <a:lnTo>
                      <a:pt x="7201" y="1800"/>
                    </a:lnTo>
                    <a:lnTo>
                      <a:pt x="0" y="1800"/>
                    </a:lnTo>
                    <a:lnTo>
                      <a:pt x="0" y="1800"/>
                    </a:lnTo>
                    <a:cubicBezTo>
                      <a:pt x="0" y="806"/>
                      <a:pt x="806" y="0"/>
                      <a:pt x="1800" y="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7" name="Google Shape;1347;p30"/>
              <p:cNvSpPr/>
              <p:nvPr/>
            </p:nvSpPr>
            <p:spPr>
              <a:xfrm>
                <a:off x="-836640" y="4743360"/>
                <a:ext cx="1296000" cy="1296000"/>
              </a:xfrm>
              <a:custGeom>
                <a:avLst/>
                <a:gdLst/>
                <a:ahLst/>
                <a:cxnLst/>
                <a:rect l="l" t="t" r="r" b="b"/>
                <a:pathLst>
                  <a:path w="3600" h="3600" extrusionOk="0">
                    <a:moveTo>
                      <a:pt x="0" y="1800"/>
                    </a:moveTo>
                    <a:cubicBezTo>
                      <a:pt x="0" y="806"/>
                      <a:pt x="806" y="0"/>
                      <a:pt x="1801" y="0"/>
                    </a:cubicBezTo>
                    <a:cubicBezTo>
                      <a:pt x="2795" y="0"/>
                      <a:pt x="3600" y="806"/>
                      <a:pt x="3600" y="1800"/>
                    </a:cubicBezTo>
                    <a:cubicBezTo>
                      <a:pt x="3600" y="2794"/>
                      <a:pt x="2795" y="3600"/>
                      <a:pt x="1801" y="3600"/>
                    </a:cubicBezTo>
                    <a:cubicBezTo>
                      <a:pt x="806" y="3600"/>
                      <a:pt x="0" y="2794"/>
                      <a:pt x="0" y="180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8" name="Google Shape;1348;p30"/>
              <p:cNvSpPr/>
              <p:nvPr/>
            </p:nvSpPr>
            <p:spPr>
              <a:xfrm>
                <a:off x="-463320" y="5116320"/>
                <a:ext cx="549720" cy="550080"/>
              </a:xfrm>
              <a:custGeom>
                <a:avLst/>
                <a:gdLst/>
                <a:ahLst/>
                <a:cxnLst/>
                <a:rect l="l" t="t" r="r" b="b"/>
                <a:pathLst>
                  <a:path w="1527" h="1528" extrusionOk="0">
                    <a:moveTo>
                      <a:pt x="0" y="764"/>
                    </a:moveTo>
                    <a:cubicBezTo>
                      <a:pt x="0" y="342"/>
                      <a:pt x="342" y="0"/>
                      <a:pt x="764" y="0"/>
                    </a:cubicBezTo>
                    <a:cubicBezTo>
                      <a:pt x="1185" y="0"/>
                      <a:pt x="1527" y="342"/>
                      <a:pt x="1527" y="764"/>
                    </a:cubicBezTo>
                    <a:cubicBezTo>
                      <a:pt x="1527" y="1186"/>
                      <a:pt x="1185" y="1528"/>
                      <a:pt x="764" y="1528"/>
                    </a:cubicBezTo>
                    <a:cubicBezTo>
                      <a:pt x="342" y="1528"/>
                      <a:pt x="0" y="1186"/>
                      <a:pt x="0" y="764"/>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49"/>
        <p:cNvGrpSpPr/>
        <p:nvPr/>
      </p:nvGrpSpPr>
      <p:grpSpPr>
        <a:xfrm>
          <a:off x="0" y="0"/>
          <a:ext cx="0" cy="0"/>
          <a:chOff x="0" y="0"/>
          <a:chExt cx="0" cy="0"/>
        </a:xfrm>
      </p:grpSpPr>
      <p:grpSp>
        <p:nvGrpSpPr>
          <p:cNvPr id="1350" name="Google Shape;1350;p31"/>
          <p:cNvGrpSpPr/>
          <p:nvPr/>
        </p:nvGrpSpPr>
        <p:grpSpPr>
          <a:xfrm flipH="1">
            <a:off x="877" y="-9"/>
            <a:ext cx="2503326" cy="834365"/>
            <a:chOff x="-3428640" y="4743360"/>
            <a:chExt cx="3888360" cy="1296000"/>
          </a:xfrm>
        </p:grpSpPr>
        <p:sp>
          <p:nvSpPr>
            <p:cNvPr id="1351" name="Google Shape;1351;p31"/>
            <p:cNvSpPr/>
            <p:nvPr/>
          </p:nvSpPr>
          <p:spPr>
            <a:xfrm>
              <a:off x="-3428640" y="4743360"/>
              <a:ext cx="1296000" cy="1296000"/>
            </a:xfrm>
            <a:custGeom>
              <a:avLst/>
              <a:gdLst/>
              <a:ahLst/>
              <a:cxnLst/>
              <a:rect l="l" t="t" r="r" b="b"/>
              <a:pathLst>
                <a:path w="3600" h="3600" extrusionOk="0">
                  <a:moveTo>
                    <a:pt x="3600" y="3600"/>
                  </a:moveTo>
                  <a:lnTo>
                    <a:pt x="0" y="3600"/>
                  </a:lnTo>
                  <a:lnTo>
                    <a:pt x="0" y="0"/>
                  </a:lnTo>
                  <a:lnTo>
                    <a:pt x="3600" y="0"/>
                  </a:lnTo>
                  <a:lnTo>
                    <a:pt x="3600" y="360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2" name="Google Shape;1352;p31"/>
            <p:cNvSpPr/>
            <p:nvPr/>
          </p:nvSpPr>
          <p:spPr>
            <a:xfrm>
              <a:off x="-2132640" y="4743360"/>
              <a:ext cx="2592000" cy="1296000"/>
            </a:xfrm>
            <a:custGeom>
              <a:avLst/>
              <a:gdLst/>
              <a:ahLst/>
              <a:cxnLst/>
              <a:rect l="l" t="t" r="r" b="b"/>
              <a:pathLst>
                <a:path w="7200" h="3600" extrusionOk="0">
                  <a:moveTo>
                    <a:pt x="0" y="0"/>
                  </a:moveTo>
                  <a:lnTo>
                    <a:pt x="7200" y="0"/>
                  </a:lnTo>
                  <a:lnTo>
                    <a:pt x="7200" y="3600"/>
                  </a:lnTo>
                  <a:lnTo>
                    <a:pt x="0" y="3600"/>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3" name="Google Shape;1353;p31"/>
            <p:cNvSpPr/>
            <p:nvPr/>
          </p:nvSpPr>
          <p:spPr>
            <a:xfrm>
              <a:off x="-2132640" y="5391360"/>
              <a:ext cx="2592360" cy="648000"/>
            </a:xfrm>
            <a:custGeom>
              <a:avLst/>
              <a:gdLst/>
              <a:ahLst/>
              <a:cxnLst/>
              <a:rect l="l" t="t" r="r" b="b"/>
              <a:pathLst>
                <a:path w="7201" h="1800" extrusionOk="0">
                  <a:moveTo>
                    <a:pt x="1800" y="0"/>
                  </a:moveTo>
                  <a:lnTo>
                    <a:pt x="7201" y="0"/>
                  </a:lnTo>
                  <a:lnTo>
                    <a:pt x="7201" y="1800"/>
                  </a:lnTo>
                  <a:lnTo>
                    <a:pt x="0" y="1800"/>
                  </a:lnTo>
                  <a:lnTo>
                    <a:pt x="0" y="1800"/>
                  </a:lnTo>
                  <a:cubicBezTo>
                    <a:pt x="0" y="806"/>
                    <a:pt x="806" y="0"/>
                    <a:pt x="1800" y="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4" name="Google Shape;1354;p31"/>
            <p:cNvSpPr/>
            <p:nvPr/>
          </p:nvSpPr>
          <p:spPr>
            <a:xfrm>
              <a:off x="-836640" y="4743360"/>
              <a:ext cx="1296000" cy="1296000"/>
            </a:xfrm>
            <a:custGeom>
              <a:avLst/>
              <a:gdLst/>
              <a:ahLst/>
              <a:cxnLst/>
              <a:rect l="l" t="t" r="r" b="b"/>
              <a:pathLst>
                <a:path w="3600" h="3600" extrusionOk="0">
                  <a:moveTo>
                    <a:pt x="0" y="1800"/>
                  </a:moveTo>
                  <a:cubicBezTo>
                    <a:pt x="0" y="806"/>
                    <a:pt x="806" y="0"/>
                    <a:pt x="1801" y="0"/>
                  </a:cubicBezTo>
                  <a:cubicBezTo>
                    <a:pt x="2795" y="0"/>
                    <a:pt x="3600" y="806"/>
                    <a:pt x="3600" y="1800"/>
                  </a:cubicBezTo>
                  <a:cubicBezTo>
                    <a:pt x="3600" y="2794"/>
                    <a:pt x="2795" y="3600"/>
                    <a:pt x="1801" y="3600"/>
                  </a:cubicBezTo>
                  <a:cubicBezTo>
                    <a:pt x="806" y="3600"/>
                    <a:pt x="0" y="2794"/>
                    <a:pt x="0" y="180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5" name="Google Shape;1355;p31"/>
            <p:cNvSpPr/>
            <p:nvPr/>
          </p:nvSpPr>
          <p:spPr>
            <a:xfrm>
              <a:off x="-463320" y="5116320"/>
              <a:ext cx="549720" cy="550080"/>
            </a:xfrm>
            <a:custGeom>
              <a:avLst/>
              <a:gdLst/>
              <a:ahLst/>
              <a:cxnLst/>
              <a:rect l="l" t="t" r="r" b="b"/>
              <a:pathLst>
                <a:path w="1527" h="1528" extrusionOk="0">
                  <a:moveTo>
                    <a:pt x="0" y="764"/>
                  </a:moveTo>
                  <a:cubicBezTo>
                    <a:pt x="0" y="342"/>
                    <a:pt x="342" y="0"/>
                    <a:pt x="764" y="0"/>
                  </a:cubicBezTo>
                  <a:cubicBezTo>
                    <a:pt x="1185" y="0"/>
                    <a:pt x="1527" y="342"/>
                    <a:pt x="1527" y="764"/>
                  </a:cubicBezTo>
                  <a:cubicBezTo>
                    <a:pt x="1527" y="1186"/>
                    <a:pt x="1185" y="1528"/>
                    <a:pt x="764" y="1528"/>
                  </a:cubicBezTo>
                  <a:cubicBezTo>
                    <a:pt x="342" y="1528"/>
                    <a:pt x="0" y="1186"/>
                    <a:pt x="0" y="764"/>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56" name="Google Shape;1356;p31"/>
          <p:cNvGrpSpPr/>
          <p:nvPr/>
        </p:nvGrpSpPr>
        <p:grpSpPr>
          <a:xfrm flipH="1">
            <a:off x="151039" y="4037690"/>
            <a:ext cx="294794" cy="928673"/>
            <a:chOff x="3588480" y="3184920"/>
            <a:chExt cx="369000" cy="1162440"/>
          </a:xfrm>
        </p:grpSpPr>
        <p:sp>
          <p:nvSpPr>
            <p:cNvPr id="1357" name="Google Shape;1357;p31"/>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8" name="Google Shape;1358;p31"/>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9" name="Google Shape;1359;p31"/>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0" name="Google Shape;1360;p31"/>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1" name="Google Shape;1361;p31"/>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2" name="Google Shape;1362;p31"/>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3" name="Google Shape;1363;p31"/>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4" name="Google Shape;1364;p31"/>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5" name="Google Shape;1365;p31"/>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6" name="Google Shape;1366;p31"/>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7" name="Google Shape;1367;p31"/>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8" name="Google Shape;1368;p31"/>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9" name="Google Shape;1369;p31"/>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0" name="Google Shape;1370;p31"/>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1" name="Google Shape;1371;p31"/>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2" name="Google Shape;1372;p31"/>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3" name="Google Shape;1373;p31"/>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4" name="Google Shape;1374;p31"/>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5" name="Google Shape;1375;p31"/>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6" name="Google Shape;1376;p31"/>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7" name="Google Shape;1377;p31"/>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78" name="Google Shape;1378;p31"/>
          <p:cNvGrpSpPr/>
          <p:nvPr/>
        </p:nvGrpSpPr>
        <p:grpSpPr>
          <a:xfrm flipH="1">
            <a:off x="8342081" y="-776300"/>
            <a:ext cx="1563908" cy="1563908"/>
            <a:chOff x="-2138760" y="-446400"/>
            <a:chExt cx="1308600" cy="1308600"/>
          </a:xfrm>
        </p:grpSpPr>
        <p:sp>
          <p:nvSpPr>
            <p:cNvPr id="1379" name="Google Shape;1379;p31"/>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0" name="Google Shape;1380;p31"/>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1" name="Google Shape;1381;p31"/>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2" name="Google Shape;1382;p31"/>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3" name="Google Shape;1383;p31"/>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4" name="Google Shape;1384;p31"/>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5" name="Google Shape;1385;p31"/>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6" name="Google Shape;1386;p31"/>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7" name="Google Shape;1387;p31"/>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8" name="Google Shape;1388;p31"/>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9" name="Google Shape;1389;p31"/>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90" name="Google Shape;1390;p31"/>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391" name="Google Shape;1391;p31"/>
          <p:cNvGrpSpPr/>
          <p:nvPr/>
        </p:nvGrpSpPr>
        <p:grpSpPr>
          <a:xfrm flipH="1">
            <a:off x="6693109" y="4295178"/>
            <a:ext cx="2451724" cy="848327"/>
            <a:chOff x="32" y="4295178"/>
            <a:chExt cx="2451724" cy="848327"/>
          </a:xfrm>
        </p:grpSpPr>
        <p:sp>
          <p:nvSpPr>
            <p:cNvPr id="1392" name="Google Shape;1392;p31"/>
            <p:cNvSpPr/>
            <p:nvPr/>
          </p:nvSpPr>
          <p:spPr>
            <a:xfrm>
              <a:off x="782995" y="4309124"/>
              <a:ext cx="834381" cy="834381"/>
            </a:xfrm>
            <a:custGeom>
              <a:avLst/>
              <a:gdLst/>
              <a:ahLst/>
              <a:cxnLst/>
              <a:rect l="l" t="t" r="r" b="b"/>
              <a:pathLst>
                <a:path w="3600" h="3600" extrusionOk="0">
                  <a:moveTo>
                    <a:pt x="0" y="0"/>
                  </a:moveTo>
                  <a:lnTo>
                    <a:pt x="0" y="0"/>
                  </a:lnTo>
                  <a:lnTo>
                    <a:pt x="3600" y="0"/>
                  </a:lnTo>
                  <a:lnTo>
                    <a:pt x="3600" y="3600"/>
                  </a:lnTo>
                  <a:lnTo>
                    <a:pt x="3600" y="3600"/>
                  </a:lnTo>
                  <a:cubicBezTo>
                    <a:pt x="1612" y="3600"/>
                    <a:pt x="0" y="1988"/>
                    <a:pt x="0"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3" name="Google Shape;1393;p31"/>
            <p:cNvSpPr/>
            <p:nvPr/>
          </p:nvSpPr>
          <p:spPr>
            <a:xfrm>
              <a:off x="1617375" y="4309124"/>
              <a:ext cx="834381" cy="834381"/>
            </a:xfrm>
            <a:custGeom>
              <a:avLst/>
              <a:gdLst/>
              <a:ahLst/>
              <a:cxnLst/>
              <a:rect l="l" t="t" r="r" b="b"/>
              <a:pathLst>
                <a:path w="3600" h="3600" extrusionOk="0">
                  <a:moveTo>
                    <a:pt x="3600" y="0"/>
                  </a:moveTo>
                  <a:lnTo>
                    <a:pt x="0" y="0"/>
                  </a:lnTo>
                  <a:lnTo>
                    <a:pt x="0" y="3600"/>
                  </a:lnTo>
                  <a:lnTo>
                    <a:pt x="0" y="3600"/>
                  </a:lnTo>
                  <a:cubicBezTo>
                    <a:pt x="1988" y="3600"/>
                    <a:pt x="3600" y="1988"/>
                    <a:pt x="3600" y="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394" name="Google Shape;1394;p31"/>
            <p:cNvGrpSpPr/>
            <p:nvPr/>
          </p:nvGrpSpPr>
          <p:grpSpPr>
            <a:xfrm>
              <a:off x="32" y="4295178"/>
              <a:ext cx="848102" cy="848102"/>
              <a:chOff x="-836640" y="4743360"/>
              <a:chExt cx="1296000" cy="1296000"/>
            </a:xfrm>
          </p:grpSpPr>
          <p:sp>
            <p:nvSpPr>
              <p:cNvPr id="1395" name="Google Shape;1395;p31"/>
              <p:cNvSpPr/>
              <p:nvPr/>
            </p:nvSpPr>
            <p:spPr>
              <a:xfrm>
                <a:off x="-836640" y="4743360"/>
                <a:ext cx="1296000" cy="1296000"/>
              </a:xfrm>
              <a:custGeom>
                <a:avLst/>
                <a:gdLst/>
                <a:ahLst/>
                <a:cxnLst/>
                <a:rect l="l" t="t" r="r" b="b"/>
                <a:pathLst>
                  <a:path w="3600" h="3600" extrusionOk="0">
                    <a:moveTo>
                      <a:pt x="0" y="1800"/>
                    </a:moveTo>
                    <a:cubicBezTo>
                      <a:pt x="0" y="806"/>
                      <a:pt x="806" y="0"/>
                      <a:pt x="1801" y="0"/>
                    </a:cubicBezTo>
                    <a:cubicBezTo>
                      <a:pt x="2795" y="0"/>
                      <a:pt x="3600" y="806"/>
                      <a:pt x="3600" y="1800"/>
                    </a:cubicBezTo>
                    <a:cubicBezTo>
                      <a:pt x="3600" y="2794"/>
                      <a:pt x="2795" y="3600"/>
                      <a:pt x="1801" y="3600"/>
                    </a:cubicBezTo>
                    <a:cubicBezTo>
                      <a:pt x="806" y="3600"/>
                      <a:pt x="0" y="2794"/>
                      <a:pt x="0" y="180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6" name="Google Shape;1396;p31"/>
              <p:cNvSpPr/>
              <p:nvPr/>
            </p:nvSpPr>
            <p:spPr>
              <a:xfrm>
                <a:off x="-463320" y="5116320"/>
                <a:ext cx="549720" cy="550080"/>
              </a:xfrm>
              <a:custGeom>
                <a:avLst/>
                <a:gdLst/>
                <a:ahLst/>
                <a:cxnLst/>
                <a:rect l="l" t="t" r="r" b="b"/>
                <a:pathLst>
                  <a:path w="1527" h="1528" extrusionOk="0">
                    <a:moveTo>
                      <a:pt x="0" y="764"/>
                    </a:moveTo>
                    <a:cubicBezTo>
                      <a:pt x="0" y="342"/>
                      <a:pt x="342" y="0"/>
                      <a:pt x="764" y="0"/>
                    </a:cubicBezTo>
                    <a:cubicBezTo>
                      <a:pt x="1185" y="0"/>
                      <a:pt x="1527" y="342"/>
                      <a:pt x="1527" y="764"/>
                    </a:cubicBezTo>
                    <a:cubicBezTo>
                      <a:pt x="1527" y="1186"/>
                      <a:pt x="1185" y="1528"/>
                      <a:pt x="764" y="1528"/>
                    </a:cubicBezTo>
                    <a:cubicBezTo>
                      <a:pt x="342" y="1528"/>
                      <a:pt x="0" y="1186"/>
                      <a:pt x="0" y="76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97"/>
        <p:cNvGrpSpPr/>
        <p:nvPr/>
      </p:nvGrpSpPr>
      <p:grpSpPr>
        <a:xfrm>
          <a:off x="0" y="0"/>
          <a:ext cx="0" cy="0"/>
          <a:chOff x="0" y="0"/>
          <a:chExt cx="0" cy="0"/>
        </a:xfrm>
      </p:grpSpPr>
      <p:grpSp>
        <p:nvGrpSpPr>
          <p:cNvPr id="1398" name="Google Shape;1398;p32"/>
          <p:cNvGrpSpPr/>
          <p:nvPr/>
        </p:nvGrpSpPr>
        <p:grpSpPr>
          <a:xfrm>
            <a:off x="6880256" y="4395490"/>
            <a:ext cx="2263891" cy="754637"/>
            <a:chOff x="6599725" y="4301950"/>
            <a:chExt cx="2544270" cy="848097"/>
          </a:xfrm>
        </p:grpSpPr>
        <p:sp>
          <p:nvSpPr>
            <p:cNvPr id="1399" name="Google Shape;1399;p32"/>
            <p:cNvSpPr/>
            <p:nvPr/>
          </p:nvSpPr>
          <p:spPr>
            <a:xfrm>
              <a:off x="8295907" y="4301950"/>
              <a:ext cx="848088" cy="848097"/>
            </a:xfrm>
            <a:custGeom>
              <a:avLst/>
              <a:gdLst/>
              <a:ahLst/>
              <a:cxnLst/>
              <a:rect l="l" t="t" r="r" b="b"/>
              <a:pathLst>
                <a:path w="3600" h="3600" extrusionOk="0">
                  <a:moveTo>
                    <a:pt x="0" y="3600"/>
                  </a:moveTo>
                  <a:lnTo>
                    <a:pt x="0" y="3600"/>
                  </a:lnTo>
                  <a:cubicBezTo>
                    <a:pt x="1989" y="3600"/>
                    <a:pt x="3600" y="1988"/>
                    <a:pt x="3600" y="0"/>
                  </a:cubicBezTo>
                  <a:lnTo>
                    <a:pt x="3600" y="0"/>
                  </a:lnTo>
                  <a:lnTo>
                    <a:pt x="0" y="0"/>
                  </a:lnTo>
                  <a:lnTo>
                    <a:pt x="0" y="360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0" name="Google Shape;1400;p32"/>
            <p:cNvSpPr/>
            <p:nvPr/>
          </p:nvSpPr>
          <p:spPr>
            <a:xfrm>
              <a:off x="6599725" y="4301950"/>
              <a:ext cx="1696176" cy="848097"/>
            </a:xfrm>
            <a:custGeom>
              <a:avLst/>
              <a:gdLst/>
              <a:ahLst/>
              <a:cxnLst/>
              <a:rect l="l" t="t" r="r" b="b"/>
              <a:pathLst>
                <a:path w="7200" h="3600" extrusionOk="0">
                  <a:moveTo>
                    <a:pt x="0" y="3600"/>
                  </a:moveTo>
                  <a:lnTo>
                    <a:pt x="3600" y="3600"/>
                  </a:lnTo>
                  <a:cubicBezTo>
                    <a:pt x="5589" y="3600"/>
                    <a:pt x="7200" y="1988"/>
                    <a:pt x="7200" y="0"/>
                  </a:cubicBezTo>
                  <a:lnTo>
                    <a:pt x="7200" y="0"/>
                  </a:lnTo>
                  <a:lnTo>
                    <a:pt x="0" y="0"/>
                  </a:lnTo>
                  <a:lnTo>
                    <a:pt x="0" y="360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401" name="Google Shape;1401;p32"/>
          <p:cNvGrpSpPr/>
          <p:nvPr/>
        </p:nvGrpSpPr>
        <p:grpSpPr>
          <a:xfrm>
            <a:off x="175358" y="210865"/>
            <a:ext cx="294794" cy="928673"/>
            <a:chOff x="3588480" y="3184920"/>
            <a:chExt cx="369000" cy="1162440"/>
          </a:xfrm>
        </p:grpSpPr>
        <p:sp>
          <p:nvSpPr>
            <p:cNvPr id="1402" name="Google Shape;1402;p32"/>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3" name="Google Shape;1403;p32"/>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4" name="Google Shape;1404;p32"/>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5" name="Google Shape;1405;p32"/>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6" name="Google Shape;1406;p32"/>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7" name="Google Shape;1407;p32"/>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8" name="Google Shape;1408;p32"/>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9" name="Google Shape;1409;p32"/>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0" name="Google Shape;1410;p32"/>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1" name="Google Shape;1411;p32"/>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2" name="Google Shape;1412;p32"/>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3" name="Google Shape;1413;p32"/>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4" name="Google Shape;1414;p32"/>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5" name="Google Shape;1415;p32"/>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6" name="Google Shape;1416;p32"/>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7" name="Google Shape;1417;p32"/>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8" name="Google Shape;1418;p32"/>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9" name="Google Shape;1419;p32"/>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0" name="Google Shape;1420;p32"/>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1" name="Google Shape;1421;p32"/>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2" name="Google Shape;1422;p32"/>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23" name="Google Shape;1423;p32"/>
          <p:cNvGrpSpPr/>
          <p:nvPr/>
        </p:nvGrpSpPr>
        <p:grpSpPr>
          <a:xfrm>
            <a:off x="8367014" y="-776250"/>
            <a:ext cx="1563908" cy="1563908"/>
            <a:chOff x="-2138760" y="-446400"/>
            <a:chExt cx="1308600" cy="1308600"/>
          </a:xfrm>
        </p:grpSpPr>
        <p:sp>
          <p:nvSpPr>
            <p:cNvPr id="1424" name="Google Shape;1424;p32"/>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5" name="Google Shape;1425;p32"/>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6" name="Google Shape;1426;p32"/>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7" name="Google Shape;1427;p32"/>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8" name="Google Shape;1428;p32"/>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9" name="Google Shape;1429;p32"/>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0" name="Google Shape;1430;p32"/>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1" name="Google Shape;1431;p32"/>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2" name="Google Shape;1432;p32"/>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3" name="Google Shape;1433;p32"/>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4" name="Google Shape;1434;p32"/>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5" name="Google Shape;1435;p32"/>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39"/>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40"/>
        <p:cNvGrpSpPr/>
        <p:nvPr/>
      </p:nvGrpSpPr>
      <p:grpSpPr>
        <a:xfrm>
          <a:off x="0" y="0"/>
          <a:ext cx="0" cy="0"/>
          <a:chOff x="0" y="0"/>
          <a:chExt cx="0" cy="0"/>
        </a:xfrm>
      </p:grpSpPr>
      <p:sp>
        <p:nvSpPr>
          <p:cNvPr id="1441" name="Google Shape;1441;p3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56"/>
        <p:cNvGrpSpPr/>
        <p:nvPr/>
      </p:nvGrpSpPr>
      <p:grpSpPr>
        <a:xfrm>
          <a:off x="0" y="0"/>
          <a:ext cx="0" cy="0"/>
          <a:chOff x="0" y="0"/>
          <a:chExt cx="0" cy="0"/>
        </a:xfrm>
      </p:grpSpPr>
      <p:sp>
        <p:nvSpPr>
          <p:cNvPr id="157" name="Google Shape;15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8" name="Google Shape;158;p5"/>
          <p:cNvSpPr txBox="1">
            <a:spLocks noGrp="1"/>
          </p:cNvSpPr>
          <p:nvPr>
            <p:ph type="subTitle" idx="1"/>
          </p:nvPr>
        </p:nvSpPr>
        <p:spPr>
          <a:xfrm>
            <a:off x="5055317" y="1795899"/>
            <a:ext cx="25056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159" name="Google Shape;159;p5"/>
          <p:cNvSpPr txBox="1">
            <a:spLocks noGrp="1"/>
          </p:cNvSpPr>
          <p:nvPr>
            <p:ph type="subTitle" idx="2"/>
          </p:nvPr>
        </p:nvSpPr>
        <p:spPr>
          <a:xfrm>
            <a:off x="1583308" y="3542824"/>
            <a:ext cx="25056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160" name="Google Shape;160;p5"/>
          <p:cNvSpPr txBox="1">
            <a:spLocks noGrp="1"/>
          </p:cNvSpPr>
          <p:nvPr>
            <p:ph type="subTitle" idx="3"/>
          </p:nvPr>
        </p:nvSpPr>
        <p:spPr>
          <a:xfrm>
            <a:off x="5055308" y="1375600"/>
            <a:ext cx="2505600" cy="572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400" b="1">
                <a:solidFill>
                  <a:schemeClr val="dk1"/>
                </a:solidFill>
                <a:latin typeface="Signika"/>
                <a:ea typeface="Signika"/>
                <a:cs typeface="Signika"/>
                <a:sym typeface="Signika"/>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1" name="Google Shape;161;p5"/>
          <p:cNvSpPr txBox="1">
            <a:spLocks noGrp="1"/>
          </p:cNvSpPr>
          <p:nvPr>
            <p:ph type="subTitle" idx="4"/>
          </p:nvPr>
        </p:nvSpPr>
        <p:spPr>
          <a:xfrm>
            <a:off x="1583083" y="3122525"/>
            <a:ext cx="2505600" cy="572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400" b="1">
                <a:solidFill>
                  <a:schemeClr val="dk1"/>
                </a:solidFill>
                <a:latin typeface="Signika"/>
                <a:ea typeface="Signika"/>
                <a:cs typeface="Signika"/>
                <a:sym typeface="Signika"/>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62" name="Google Shape;162;p5"/>
          <p:cNvGrpSpPr/>
          <p:nvPr/>
        </p:nvGrpSpPr>
        <p:grpSpPr>
          <a:xfrm>
            <a:off x="6880256" y="4395490"/>
            <a:ext cx="2263891" cy="754637"/>
            <a:chOff x="6599725" y="4301950"/>
            <a:chExt cx="2544270" cy="848097"/>
          </a:xfrm>
        </p:grpSpPr>
        <p:sp>
          <p:nvSpPr>
            <p:cNvPr id="163" name="Google Shape;163;p5"/>
            <p:cNvSpPr/>
            <p:nvPr/>
          </p:nvSpPr>
          <p:spPr>
            <a:xfrm>
              <a:off x="8295907" y="4301950"/>
              <a:ext cx="848088" cy="848097"/>
            </a:xfrm>
            <a:custGeom>
              <a:avLst/>
              <a:gdLst/>
              <a:ahLst/>
              <a:cxnLst/>
              <a:rect l="l" t="t" r="r" b="b"/>
              <a:pathLst>
                <a:path w="3600" h="3600" extrusionOk="0">
                  <a:moveTo>
                    <a:pt x="0" y="3600"/>
                  </a:moveTo>
                  <a:lnTo>
                    <a:pt x="0" y="3600"/>
                  </a:lnTo>
                  <a:cubicBezTo>
                    <a:pt x="1989" y="3600"/>
                    <a:pt x="3600" y="1988"/>
                    <a:pt x="3600" y="0"/>
                  </a:cubicBezTo>
                  <a:lnTo>
                    <a:pt x="3600" y="0"/>
                  </a:lnTo>
                  <a:lnTo>
                    <a:pt x="0" y="0"/>
                  </a:lnTo>
                  <a:lnTo>
                    <a:pt x="0" y="360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4" name="Google Shape;164;p5"/>
            <p:cNvSpPr/>
            <p:nvPr/>
          </p:nvSpPr>
          <p:spPr>
            <a:xfrm>
              <a:off x="6599725" y="4301950"/>
              <a:ext cx="1696176" cy="848097"/>
            </a:xfrm>
            <a:custGeom>
              <a:avLst/>
              <a:gdLst/>
              <a:ahLst/>
              <a:cxnLst/>
              <a:rect l="l" t="t" r="r" b="b"/>
              <a:pathLst>
                <a:path w="7200" h="3600" extrusionOk="0">
                  <a:moveTo>
                    <a:pt x="0" y="3600"/>
                  </a:moveTo>
                  <a:lnTo>
                    <a:pt x="3600" y="3600"/>
                  </a:lnTo>
                  <a:cubicBezTo>
                    <a:pt x="5589" y="3600"/>
                    <a:pt x="7200" y="1988"/>
                    <a:pt x="7200" y="0"/>
                  </a:cubicBezTo>
                  <a:lnTo>
                    <a:pt x="7200" y="0"/>
                  </a:lnTo>
                  <a:lnTo>
                    <a:pt x="0" y="0"/>
                  </a:lnTo>
                  <a:lnTo>
                    <a:pt x="0" y="360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65" name="Google Shape;165;p5"/>
          <p:cNvGrpSpPr/>
          <p:nvPr/>
        </p:nvGrpSpPr>
        <p:grpSpPr>
          <a:xfrm>
            <a:off x="8729358" y="2107402"/>
            <a:ext cx="294794" cy="928673"/>
            <a:chOff x="3588480" y="3184920"/>
            <a:chExt cx="369000" cy="1162440"/>
          </a:xfrm>
        </p:grpSpPr>
        <p:sp>
          <p:nvSpPr>
            <p:cNvPr id="166" name="Google Shape;166;p5"/>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 name="Google Shape;167;p5"/>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 name="Google Shape;168;p5"/>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 name="Google Shape;169;p5"/>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0" name="Google Shape;170;p5"/>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 name="Google Shape;171;p5"/>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2" name="Google Shape;172;p5"/>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 name="Google Shape;173;p5"/>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4" name="Google Shape;174;p5"/>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 name="Google Shape;175;p5"/>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 name="Google Shape;176;p5"/>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 name="Google Shape;177;p5"/>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8" name="Google Shape;178;p5"/>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 name="Google Shape;179;p5"/>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0" name="Google Shape;180;p5"/>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 name="Google Shape;181;p5"/>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 name="Google Shape;182;p5"/>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 name="Google Shape;183;p5"/>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 name="Google Shape;184;p5"/>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 name="Google Shape;185;p5"/>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 name="Google Shape;186;p5"/>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7" name="Google Shape;187;p5"/>
          <p:cNvGrpSpPr/>
          <p:nvPr/>
        </p:nvGrpSpPr>
        <p:grpSpPr>
          <a:xfrm>
            <a:off x="-762561" y="832825"/>
            <a:ext cx="1563908" cy="1563908"/>
            <a:chOff x="-2138760" y="-446400"/>
            <a:chExt cx="1308600" cy="1308600"/>
          </a:xfrm>
        </p:grpSpPr>
        <p:sp>
          <p:nvSpPr>
            <p:cNvPr id="188" name="Google Shape;188;p5"/>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9" name="Google Shape;189;p5"/>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 name="Google Shape;190;p5"/>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 name="Google Shape;191;p5"/>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 name="Google Shape;192;p5"/>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 name="Google Shape;193;p5"/>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 name="Google Shape;194;p5"/>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5" name="Google Shape;195;p5"/>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6" name="Google Shape;196;p5"/>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 name="Google Shape;197;p5"/>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8" name="Google Shape;198;p5"/>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 name="Google Shape;199;p5"/>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0"/>
        <p:cNvGrpSpPr/>
        <p:nvPr/>
      </p:nvGrpSpPr>
      <p:grpSpPr>
        <a:xfrm>
          <a:off x="0" y="0"/>
          <a:ext cx="0" cy="0"/>
          <a:chOff x="0" y="0"/>
          <a:chExt cx="0" cy="0"/>
        </a:xfrm>
      </p:grpSpPr>
      <p:sp>
        <p:nvSpPr>
          <p:cNvPr id="201" name="Google Shape;20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2" name="Google Shape;202;p6"/>
          <p:cNvGrpSpPr/>
          <p:nvPr/>
        </p:nvGrpSpPr>
        <p:grpSpPr>
          <a:xfrm flipH="1">
            <a:off x="-2009" y="4395490"/>
            <a:ext cx="2263891" cy="754637"/>
            <a:chOff x="6599725" y="4301950"/>
            <a:chExt cx="2544270" cy="848097"/>
          </a:xfrm>
        </p:grpSpPr>
        <p:sp>
          <p:nvSpPr>
            <p:cNvPr id="203" name="Google Shape;203;p6"/>
            <p:cNvSpPr/>
            <p:nvPr/>
          </p:nvSpPr>
          <p:spPr>
            <a:xfrm>
              <a:off x="8295907" y="4301950"/>
              <a:ext cx="848088" cy="848097"/>
            </a:xfrm>
            <a:custGeom>
              <a:avLst/>
              <a:gdLst/>
              <a:ahLst/>
              <a:cxnLst/>
              <a:rect l="l" t="t" r="r" b="b"/>
              <a:pathLst>
                <a:path w="3600" h="3600" extrusionOk="0">
                  <a:moveTo>
                    <a:pt x="0" y="3600"/>
                  </a:moveTo>
                  <a:lnTo>
                    <a:pt x="0" y="3600"/>
                  </a:lnTo>
                  <a:cubicBezTo>
                    <a:pt x="1989" y="3600"/>
                    <a:pt x="3600" y="1988"/>
                    <a:pt x="3600" y="0"/>
                  </a:cubicBezTo>
                  <a:lnTo>
                    <a:pt x="3600" y="0"/>
                  </a:lnTo>
                  <a:lnTo>
                    <a:pt x="0" y="0"/>
                  </a:lnTo>
                  <a:lnTo>
                    <a:pt x="0" y="360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 name="Google Shape;204;p6"/>
            <p:cNvSpPr/>
            <p:nvPr/>
          </p:nvSpPr>
          <p:spPr>
            <a:xfrm>
              <a:off x="6599725" y="4301950"/>
              <a:ext cx="1696176" cy="848097"/>
            </a:xfrm>
            <a:custGeom>
              <a:avLst/>
              <a:gdLst/>
              <a:ahLst/>
              <a:cxnLst/>
              <a:rect l="l" t="t" r="r" b="b"/>
              <a:pathLst>
                <a:path w="7200" h="3600" extrusionOk="0">
                  <a:moveTo>
                    <a:pt x="0" y="3600"/>
                  </a:moveTo>
                  <a:lnTo>
                    <a:pt x="3600" y="3600"/>
                  </a:lnTo>
                  <a:cubicBezTo>
                    <a:pt x="5589" y="3600"/>
                    <a:pt x="7200" y="1988"/>
                    <a:pt x="7200" y="0"/>
                  </a:cubicBezTo>
                  <a:lnTo>
                    <a:pt x="7200" y="0"/>
                  </a:lnTo>
                  <a:lnTo>
                    <a:pt x="0" y="0"/>
                  </a:lnTo>
                  <a:lnTo>
                    <a:pt x="0" y="360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05" name="Google Shape;205;p6"/>
          <p:cNvGrpSpPr/>
          <p:nvPr/>
        </p:nvGrpSpPr>
        <p:grpSpPr>
          <a:xfrm flipH="1">
            <a:off x="8671986" y="210865"/>
            <a:ext cx="294794" cy="928673"/>
            <a:chOff x="3588480" y="3184920"/>
            <a:chExt cx="369000" cy="1162440"/>
          </a:xfrm>
        </p:grpSpPr>
        <p:sp>
          <p:nvSpPr>
            <p:cNvPr id="206" name="Google Shape;206;p6"/>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7" name="Google Shape;207;p6"/>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8" name="Google Shape;208;p6"/>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9" name="Google Shape;209;p6"/>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0" name="Google Shape;210;p6"/>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1" name="Google Shape;211;p6"/>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2" name="Google Shape;212;p6"/>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3" name="Google Shape;213;p6"/>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4" name="Google Shape;214;p6"/>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5" name="Google Shape;215;p6"/>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6" name="Google Shape;216;p6"/>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7" name="Google Shape;217;p6"/>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8" name="Google Shape;218;p6"/>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19" name="Google Shape;219;p6"/>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0" name="Google Shape;220;p6"/>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1" name="Google Shape;221;p6"/>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2" name="Google Shape;222;p6"/>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3" name="Google Shape;223;p6"/>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4" name="Google Shape;224;p6"/>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5" name="Google Shape;225;p6"/>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6" name="Google Shape;226;p6"/>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27" name="Google Shape;227;p6"/>
          <p:cNvGrpSpPr/>
          <p:nvPr/>
        </p:nvGrpSpPr>
        <p:grpSpPr>
          <a:xfrm flipH="1">
            <a:off x="8374616" y="4395500"/>
            <a:ext cx="1563908" cy="1563908"/>
            <a:chOff x="-2138760" y="-446400"/>
            <a:chExt cx="1308600" cy="1308600"/>
          </a:xfrm>
        </p:grpSpPr>
        <p:sp>
          <p:nvSpPr>
            <p:cNvPr id="228" name="Google Shape;228;p6"/>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29" name="Google Shape;229;p6"/>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0" name="Google Shape;230;p6"/>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1" name="Google Shape;231;p6"/>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2" name="Google Shape;232;p6"/>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3" name="Google Shape;233;p6"/>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4" name="Google Shape;234;p6"/>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5" name="Google Shape;235;p6"/>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6" name="Google Shape;236;p6"/>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7" name="Google Shape;237;p6"/>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8" name="Google Shape;238;p6"/>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39" name="Google Shape;239;p6"/>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0"/>
        <p:cNvGrpSpPr/>
        <p:nvPr/>
      </p:nvGrpSpPr>
      <p:grpSpPr>
        <a:xfrm>
          <a:off x="0" y="0"/>
          <a:ext cx="0" cy="0"/>
          <a:chOff x="0" y="0"/>
          <a:chExt cx="0" cy="0"/>
        </a:xfrm>
      </p:grpSpPr>
      <p:sp>
        <p:nvSpPr>
          <p:cNvPr id="241" name="Google Shape;241;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2" name="Google Shape;242;p7"/>
          <p:cNvSpPr txBox="1">
            <a:spLocks noGrp="1"/>
          </p:cNvSpPr>
          <p:nvPr>
            <p:ph type="subTitle" idx="1"/>
          </p:nvPr>
        </p:nvSpPr>
        <p:spPr>
          <a:xfrm>
            <a:off x="2424600" y="1825275"/>
            <a:ext cx="4294800" cy="2298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600"/>
              <a:buFont typeface="Nunito Light"/>
              <a:buChar char="●"/>
              <a:defRPr/>
            </a:lvl1pPr>
            <a:lvl2pPr lvl="1" algn="ctr" rtl="0">
              <a:lnSpc>
                <a:spcPct val="115000"/>
              </a:lnSpc>
              <a:spcBef>
                <a:spcPts val="0"/>
              </a:spcBef>
              <a:spcAft>
                <a:spcPts val="0"/>
              </a:spcAft>
              <a:buClr>
                <a:srgbClr val="E76A28"/>
              </a:buClr>
              <a:buSzPts val="1600"/>
              <a:buFont typeface="Nunito Light"/>
              <a:buChar char="○"/>
              <a:defRPr/>
            </a:lvl2pPr>
            <a:lvl3pPr lvl="2" algn="ctr" rtl="0">
              <a:lnSpc>
                <a:spcPct val="115000"/>
              </a:lnSpc>
              <a:spcBef>
                <a:spcPts val="0"/>
              </a:spcBef>
              <a:spcAft>
                <a:spcPts val="0"/>
              </a:spcAft>
              <a:buClr>
                <a:srgbClr val="E76A28"/>
              </a:buClr>
              <a:buSzPts val="1500"/>
              <a:buFont typeface="Nunito Light"/>
              <a:buChar char="■"/>
              <a:defRPr/>
            </a:lvl3pPr>
            <a:lvl4pPr lvl="3" algn="ctr" rtl="0">
              <a:lnSpc>
                <a:spcPct val="115000"/>
              </a:lnSpc>
              <a:spcBef>
                <a:spcPts val="0"/>
              </a:spcBef>
              <a:spcAft>
                <a:spcPts val="0"/>
              </a:spcAft>
              <a:buClr>
                <a:srgbClr val="E76A28"/>
              </a:buClr>
              <a:buSzPts val="1500"/>
              <a:buFont typeface="Nunito Light"/>
              <a:buChar char="●"/>
              <a:defRPr/>
            </a:lvl4pPr>
            <a:lvl5pPr lvl="4" algn="ctr" rtl="0">
              <a:lnSpc>
                <a:spcPct val="115000"/>
              </a:lnSpc>
              <a:spcBef>
                <a:spcPts val="0"/>
              </a:spcBef>
              <a:spcAft>
                <a:spcPts val="0"/>
              </a:spcAft>
              <a:buClr>
                <a:srgbClr val="E76A28"/>
              </a:buClr>
              <a:buSzPts val="1400"/>
              <a:buFont typeface="Nunito Light"/>
              <a:buChar char="○"/>
              <a:defRPr/>
            </a:lvl5pPr>
            <a:lvl6pPr lvl="5" algn="ctr" rtl="0">
              <a:lnSpc>
                <a:spcPct val="115000"/>
              </a:lnSpc>
              <a:spcBef>
                <a:spcPts val="0"/>
              </a:spcBef>
              <a:spcAft>
                <a:spcPts val="0"/>
              </a:spcAft>
              <a:buClr>
                <a:srgbClr val="999999"/>
              </a:buClr>
              <a:buSzPts val="1400"/>
              <a:buFont typeface="Nunito Light"/>
              <a:buChar char="■"/>
              <a:defRPr/>
            </a:lvl6pPr>
            <a:lvl7pPr lvl="6" algn="ctr" rtl="0">
              <a:lnSpc>
                <a:spcPct val="115000"/>
              </a:lnSpc>
              <a:spcBef>
                <a:spcPts val="0"/>
              </a:spcBef>
              <a:spcAft>
                <a:spcPts val="0"/>
              </a:spcAft>
              <a:buClr>
                <a:srgbClr val="999999"/>
              </a:buClr>
              <a:buSzPts val="1300"/>
              <a:buFont typeface="Nunito Light"/>
              <a:buChar char="●"/>
              <a:defRPr/>
            </a:lvl7pPr>
            <a:lvl8pPr lvl="7" algn="ctr" rtl="0">
              <a:lnSpc>
                <a:spcPct val="115000"/>
              </a:lnSpc>
              <a:spcBef>
                <a:spcPts val="0"/>
              </a:spcBef>
              <a:spcAft>
                <a:spcPts val="0"/>
              </a:spcAft>
              <a:buClr>
                <a:srgbClr val="999999"/>
              </a:buClr>
              <a:buSzPts val="1300"/>
              <a:buFont typeface="Nunito Light"/>
              <a:buChar char="○"/>
              <a:defRPr/>
            </a:lvl8pPr>
            <a:lvl9pPr lvl="8" algn="ctr" rtl="0">
              <a:lnSpc>
                <a:spcPct val="115000"/>
              </a:lnSpc>
              <a:spcBef>
                <a:spcPts val="0"/>
              </a:spcBef>
              <a:spcAft>
                <a:spcPts val="0"/>
              </a:spcAft>
              <a:buClr>
                <a:srgbClr val="999999"/>
              </a:buClr>
              <a:buSzPts val="1400"/>
              <a:buFont typeface="Nunito Light"/>
              <a:buChar char="■"/>
              <a:defRPr/>
            </a:lvl9pPr>
          </a:lstStyle>
          <a:p>
            <a:endParaRPr/>
          </a:p>
        </p:txBody>
      </p:sp>
      <p:grpSp>
        <p:nvGrpSpPr>
          <p:cNvPr id="243" name="Google Shape;243;p7"/>
          <p:cNvGrpSpPr/>
          <p:nvPr/>
        </p:nvGrpSpPr>
        <p:grpSpPr>
          <a:xfrm>
            <a:off x="-756770" y="-776250"/>
            <a:ext cx="1563908" cy="1563908"/>
            <a:chOff x="-2138760" y="-446400"/>
            <a:chExt cx="1308600" cy="1308600"/>
          </a:xfrm>
        </p:grpSpPr>
        <p:sp>
          <p:nvSpPr>
            <p:cNvPr id="244" name="Google Shape;244;p7"/>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5" name="Google Shape;245;p7"/>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6" name="Google Shape;246;p7"/>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7" name="Google Shape;247;p7"/>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8" name="Google Shape;248;p7"/>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9" name="Google Shape;249;p7"/>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0" name="Google Shape;250;p7"/>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1" name="Google Shape;251;p7"/>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2" name="Google Shape;252;p7"/>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3" name="Google Shape;253;p7"/>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4" name="Google Shape;254;p7"/>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5" name="Google Shape;255;p7"/>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56" name="Google Shape;256;p7"/>
          <p:cNvGrpSpPr/>
          <p:nvPr/>
        </p:nvGrpSpPr>
        <p:grpSpPr>
          <a:xfrm flipH="1">
            <a:off x="150175" y="4037690"/>
            <a:ext cx="294794" cy="928673"/>
            <a:chOff x="3588480" y="3184920"/>
            <a:chExt cx="369000" cy="1162440"/>
          </a:xfrm>
        </p:grpSpPr>
        <p:sp>
          <p:nvSpPr>
            <p:cNvPr id="257" name="Google Shape;257;p7"/>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8" name="Google Shape;258;p7"/>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9" name="Google Shape;259;p7"/>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0" name="Google Shape;260;p7"/>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1" name="Google Shape;261;p7"/>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2" name="Google Shape;262;p7"/>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3" name="Google Shape;263;p7"/>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4" name="Google Shape;264;p7"/>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5" name="Google Shape;265;p7"/>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6" name="Google Shape;266;p7"/>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7" name="Google Shape;267;p7"/>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8" name="Google Shape;268;p7"/>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69" name="Google Shape;269;p7"/>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0" name="Google Shape;270;p7"/>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1" name="Google Shape;271;p7"/>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2" name="Google Shape;272;p7"/>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3" name="Google Shape;273;p7"/>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4" name="Google Shape;274;p7"/>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5" name="Google Shape;275;p7"/>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6" name="Google Shape;276;p7"/>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77" name="Google Shape;277;p7"/>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78" name="Google Shape;278;p7"/>
          <p:cNvGrpSpPr/>
          <p:nvPr/>
        </p:nvGrpSpPr>
        <p:grpSpPr>
          <a:xfrm flipH="1">
            <a:off x="7023993" y="4295175"/>
            <a:ext cx="2120008" cy="848099"/>
            <a:chOff x="0" y="4295175"/>
            <a:chExt cx="2120008" cy="848099"/>
          </a:xfrm>
        </p:grpSpPr>
        <p:sp>
          <p:nvSpPr>
            <p:cNvPr id="279" name="Google Shape;279;p7"/>
            <p:cNvSpPr/>
            <p:nvPr/>
          </p:nvSpPr>
          <p:spPr>
            <a:xfrm>
              <a:off x="0" y="4295175"/>
              <a:ext cx="848097" cy="848097"/>
            </a:xfrm>
            <a:custGeom>
              <a:avLst/>
              <a:gdLst/>
              <a:ahLst/>
              <a:cxnLst/>
              <a:rect l="l" t="t" r="r" b="b"/>
              <a:pathLst>
                <a:path w="3600" h="3600" extrusionOk="0">
                  <a:moveTo>
                    <a:pt x="1799" y="3600"/>
                  </a:moveTo>
                  <a:lnTo>
                    <a:pt x="1799" y="3600"/>
                  </a:lnTo>
                  <a:cubicBezTo>
                    <a:pt x="805" y="3600"/>
                    <a:pt x="0" y="2794"/>
                    <a:pt x="0" y="1800"/>
                  </a:cubicBezTo>
                  <a:lnTo>
                    <a:pt x="0" y="1800"/>
                  </a:lnTo>
                  <a:cubicBezTo>
                    <a:pt x="0" y="806"/>
                    <a:pt x="805" y="0"/>
                    <a:pt x="1799" y="0"/>
                  </a:cubicBezTo>
                  <a:lnTo>
                    <a:pt x="1799" y="0"/>
                  </a:lnTo>
                  <a:cubicBezTo>
                    <a:pt x="2794" y="0"/>
                    <a:pt x="3600" y="806"/>
                    <a:pt x="3600" y="1800"/>
                  </a:cubicBezTo>
                  <a:lnTo>
                    <a:pt x="3600" y="1800"/>
                  </a:lnTo>
                  <a:cubicBezTo>
                    <a:pt x="3600" y="2794"/>
                    <a:pt x="2794" y="3600"/>
                    <a:pt x="1799" y="360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 name="Google Shape;280;p7"/>
            <p:cNvSpPr/>
            <p:nvPr/>
          </p:nvSpPr>
          <p:spPr>
            <a:xfrm>
              <a:off x="233934" y="4529344"/>
              <a:ext cx="379995" cy="379995"/>
            </a:xfrm>
            <a:custGeom>
              <a:avLst/>
              <a:gdLst/>
              <a:ahLst/>
              <a:cxnLst/>
              <a:rect l="l" t="t" r="r" b="b"/>
              <a:pathLst>
                <a:path w="1613" h="1613" extrusionOk="0">
                  <a:moveTo>
                    <a:pt x="806" y="1613"/>
                  </a:moveTo>
                  <a:lnTo>
                    <a:pt x="806" y="1613"/>
                  </a:lnTo>
                  <a:cubicBezTo>
                    <a:pt x="361" y="1613"/>
                    <a:pt x="0" y="1252"/>
                    <a:pt x="0" y="806"/>
                  </a:cubicBezTo>
                  <a:cubicBezTo>
                    <a:pt x="0" y="361"/>
                    <a:pt x="361" y="0"/>
                    <a:pt x="806" y="0"/>
                  </a:cubicBezTo>
                  <a:lnTo>
                    <a:pt x="806" y="0"/>
                  </a:lnTo>
                  <a:cubicBezTo>
                    <a:pt x="1252" y="0"/>
                    <a:pt x="1613" y="361"/>
                    <a:pt x="1613" y="806"/>
                  </a:cubicBezTo>
                  <a:cubicBezTo>
                    <a:pt x="1613" y="1252"/>
                    <a:pt x="1252" y="1613"/>
                    <a:pt x="806" y="1613"/>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 name="Google Shape;281;p7"/>
            <p:cNvSpPr/>
            <p:nvPr/>
          </p:nvSpPr>
          <p:spPr>
            <a:xfrm>
              <a:off x="1695960" y="4295412"/>
              <a:ext cx="424049" cy="847861"/>
            </a:xfrm>
            <a:custGeom>
              <a:avLst/>
              <a:gdLst/>
              <a:ahLst/>
              <a:cxnLst/>
              <a:rect l="l" t="t" r="r" b="b"/>
              <a:pathLst>
                <a:path w="1800" h="3599" extrusionOk="0">
                  <a:moveTo>
                    <a:pt x="1800" y="3599"/>
                  </a:moveTo>
                  <a:lnTo>
                    <a:pt x="0" y="3599"/>
                  </a:lnTo>
                  <a:lnTo>
                    <a:pt x="0" y="900"/>
                  </a:lnTo>
                  <a:cubicBezTo>
                    <a:pt x="0" y="403"/>
                    <a:pt x="403" y="0"/>
                    <a:pt x="900" y="0"/>
                  </a:cubicBezTo>
                  <a:cubicBezTo>
                    <a:pt x="1398" y="0"/>
                    <a:pt x="1800" y="403"/>
                    <a:pt x="1800" y="900"/>
                  </a:cubicBezTo>
                  <a:lnTo>
                    <a:pt x="1800" y="3599"/>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 name="Google Shape;282;p7"/>
            <p:cNvSpPr/>
            <p:nvPr/>
          </p:nvSpPr>
          <p:spPr>
            <a:xfrm>
              <a:off x="847862" y="4295175"/>
              <a:ext cx="848097" cy="848097"/>
            </a:xfrm>
            <a:custGeom>
              <a:avLst/>
              <a:gdLst/>
              <a:ahLst/>
              <a:cxnLst/>
              <a:rect l="l" t="t" r="r" b="b"/>
              <a:pathLst>
                <a:path w="3600" h="3600" extrusionOk="0">
                  <a:moveTo>
                    <a:pt x="0" y="3600"/>
                  </a:moveTo>
                  <a:lnTo>
                    <a:pt x="0" y="0"/>
                  </a:lnTo>
                  <a:lnTo>
                    <a:pt x="3600" y="0"/>
                  </a:lnTo>
                  <a:lnTo>
                    <a:pt x="0" y="360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 name="Google Shape;283;p7"/>
            <p:cNvSpPr/>
            <p:nvPr/>
          </p:nvSpPr>
          <p:spPr>
            <a:xfrm>
              <a:off x="848098" y="4295175"/>
              <a:ext cx="848097" cy="848097"/>
            </a:xfrm>
            <a:custGeom>
              <a:avLst/>
              <a:gdLst/>
              <a:ahLst/>
              <a:cxnLst/>
              <a:rect l="l" t="t" r="r" b="b"/>
              <a:pathLst>
                <a:path w="3600" h="3600" extrusionOk="0">
                  <a:moveTo>
                    <a:pt x="3600" y="0"/>
                  </a:moveTo>
                  <a:lnTo>
                    <a:pt x="3600" y="3600"/>
                  </a:lnTo>
                  <a:lnTo>
                    <a:pt x="0" y="3600"/>
                  </a:lnTo>
                  <a:lnTo>
                    <a:pt x="3600"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3"/>
        <p:cNvGrpSpPr/>
        <p:nvPr/>
      </p:nvGrpSpPr>
      <p:grpSpPr>
        <a:xfrm>
          <a:off x="0" y="0"/>
          <a:ext cx="0" cy="0"/>
          <a:chOff x="0" y="0"/>
          <a:chExt cx="0" cy="0"/>
        </a:xfrm>
      </p:grpSpPr>
      <p:grpSp>
        <p:nvGrpSpPr>
          <p:cNvPr id="334" name="Google Shape;334;p9"/>
          <p:cNvGrpSpPr/>
          <p:nvPr/>
        </p:nvGrpSpPr>
        <p:grpSpPr>
          <a:xfrm>
            <a:off x="8344887" y="3199309"/>
            <a:ext cx="1563908" cy="1563908"/>
            <a:chOff x="-2138760" y="-446400"/>
            <a:chExt cx="1308600" cy="1308600"/>
          </a:xfrm>
        </p:grpSpPr>
        <p:sp>
          <p:nvSpPr>
            <p:cNvPr id="335" name="Google Shape;335;p9"/>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6" name="Google Shape;336;p9"/>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7" name="Google Shape;337;p9"/>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8" name="Google Shape;338;p9"/>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9" name="Google Shape;339;p9"/>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0" name="Google Shape;340;p9"/>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1" name="Google Shape;341;p9"/>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2" name="Google Shape;342;p9"/>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3" name="Google Shape;343;p9"/>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4" name="Google Shape;344;p9"/>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5" name="Google Shape;345;p9"/>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6" name="Google Shape;346;p9"/>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47" name="Google Shape;347;p9"/>
          <p:cNvGrpSpPr/>
          <p:nvPr/>
        </p:nvGrpSpPr>
        <p:grpSpPr>
          <a:xfrm>
            <a:off x="216083" y="4037690"/>
            <a:ext cx="294794" cy="928673"/>
            <a:chOff x="3588480" y="3184920"/>
            <a:chExt cx="369000" cy="1162440"/>
          </a:xfrm>
        </p:grpSpPr>
        <p:sp>
          <p:nvSpPr>
            <p:cNvPr id="348" name="Google Shape;348;p9"/>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9" name="Google Shape;349;p9"/>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0" name="Google Shape;350;p9"/>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1" name="Google Shape;351;p9"/>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2" name="Google Shape;352;p9"/>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3" name="Google Shape;353;p9"/>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4" name="Google Shape;354;p9"/>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5" name="Google Shape;355;p9"/>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6" name="Google Shape;356;p9"/>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7" name="Google Shape;357;p9"/>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8" name="Google Shape;358;p9"/>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9" name="Google Shape;359;p9"/>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0" name="Google Shape;360;p9"/>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1" name="Google Shape;361;p9"/>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2" name="Google Shape;362;p9"/>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3" name="Google Shape;363;p9"/>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4" name="Google Shape;364;p9"/>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5" name="Google Shape;365;p9"/>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6" name="Google Shape;366;p9"/>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7" name="Google Shape;367;p9"/>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8" name="Google Shape;368;p9"/>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69" name="Google Shape;369;p9"/>
          <p:cNvGrpSpPr/>
          <p:nvPr/>
        </p:nvGrpSpPr>
        <p:grpSpPr>
          <a:xfrm>
            <a:off x="2875798" y="1"/>
            <a:ext cx="3392397" cy="848099"/>
            <a:chOff x="2875798" y="1"/>
            <a:chExt cx="3392397" cy="848099"/>
          </a:xfrm>
        </p:grpSpPr>
        <p:sp>
          <p:nvSpPr>
            <p:cNvPr id="370" name="Google Shape;370;p9"/>
            <p:cNvSpPr/>
            <p:nvPr/>
          </p:nvSpPr>
          <p:spPr>
            <a:xfrm>
              <a:off x="2875798" y="1"/>
              <a:ext cx="2544291" cy="848097"/>
            </a:xfrm>
            <a:custGeom>
              <a:avLst/>
              <a:gdLst/>
              <a:ahLst/>
              <a:cxnLst/>
              <a:rect l="l" t="t" r="r" b="b"/>
              <a:pathLst>
                <a:path w="10800" h="3600" extrusionOk="0">
                  <a:moveTo>
                    <a:pt x="0" y="3600"/>
                  </a:moveTo>
                  <a:lnTo>
                    <a:pt x="0" y="0"/>
                  </a:lnTo>
                  <a:lnTo>
                    <a:pt x="10800" y="0"/>
                  </a:lnTo>
                  <a:lnTo>
                    <a:pt x="10800" y="3600"/>
                  </a:lnTo>
                  <a:lnTo>
                    <a:pt x="0" y="3600"/>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71" name="Google Shape;371;p9"/>
            <p:cNvSpPr/>
            <p:nvPr/>
          </p:nvSpPr>
          <p:spPr>
            <a:xfrm>
              <a:off x="2875798" y="247599"/>
              <a:ext cx="600500" cy="600500"/>
            </a:xfrm>
            <a:custGeom>
              <a:avLst/>
              <a:gdLst/>
              <a:ahLst/>
              <a:cxnLst/>
              <a:rect l="l" t="t" r="r" b="b"/>
              <a:pathLst>
                <a:path w="2549" h="2549" extrusionOk="0">
                  <a:moveTo>
                    <a:pt x="0" y="0"/>
                  </a:moveTo>
                  <a:lnTo>
                    <a:pt x="0" y="662"/>
                  </a:lnTo>
                  <a:lnTo>
                    <a:pt x="1887" y="2549"/>
                  </a:lnTo>
                  <a:lnTo>
                    <a:pt x="2549" y="2549"/>
                  </a:ln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2" name="Google Shape;372;p9"/>
            <p:cNvSpPr/>
            <p:nvPr/>
          </p:nvSpPr>
          <p:spPr>
            <a:xfrm>
              <a:off x="2884986" y="1"/>
              <a:ext cx="1003817" cy="848097"/>
            </a:xfrm>
            <a:custGeom>
              <a:avLst/>
              <a:gdLst/>
              <a:ahLst/>
              <a:cxnLst/>
              <a:rect l="l" t="t" r="r" b="b"/>
              <a:pathLst>
                <a:path w="4261" h="3600" extrusionOk="0">
                  <a:moveTo>
                    <a:pt x="661" y="0"/>
                  </a:moveTo>
                  <a:lnTo>
                    <a:pt x="0" y="0"/>
                  </a:lnTo>
                  <a:lnTo>
                    <a:pt x="3600" y="3600"/>
                  </a:lnTo>
                  <a:lnTo>
                    <a:pt x="4261" y="3600"/>
                  </a:lnTo>
                  <a:lnTo>
                    <a:pt x="661"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3" name="Google Shape;373;p9"/>
            <p:cNvSpPr/>
            <p:nvPr/>
          </p:nvSpPr>
          <p:spPr>
            <a:xfrm>
              <a:off x="3297493" y="1"/>
              <a:ext cx="1003817" cy="848097"/>
            </a:xfrm>
            <a:custGeom>
              <a:avLst/>
              <a:gdLst/>
              <a:ahLst/>
              <a:cxnLst/>
              <a:rect l="l" t="t" r="r" b="b"/>
              <a:pathLst>
                <a:path w="4261" h="3600" extrusionOk="0">
                  <a:moveTo>
                    <a:pt x="661" y="0"/>
                  </a:moveTo>
                  <a:lnTo>
                    <a:pt x="0" y="0"/>
                  </a:lnTo>
                  <a:lnTo>
                    <a:pt x="3600" y="3600"/>
                  </a:lnTo>
                  <a:lnTo>
                    <a:pt x="4261" y="3600"/>
                  </a:lnTo>
                  <a:lnTo>
                    <a:pt x="661"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4" name="Google Shape;374;p9"/>
            <p:cNvSpPr/>
            <p:nvPr/>
          </p:nvSpPr>
          <p:spPr>
            <a:xfrm>
              <a:off x="2875798" y="660341"/>
              <a:ext cx="187995" cy="187759"/>
            </a:xfrm>
            <a:custGeom>
              <a:avLst/>
              <a:gdLst/>
              <a:ahLst/>
              <a:cxnLst/>
              <a:rect l="l" t="t" r="r" b="b"/>
              <a:pathLst>
                <a:path w="798" h="797" extrusionOk="0">
                  <a:moveTo>
                    <a:pt x="0" y="661"/>
                  </a:moveTo>
                  <a:lnTo>
                    <a:pt x="136" y="797"/>
                  </a:lnTo>
                  <a:lnTo>
                    <a:pt x="798" y="797"/>
                  </a:lnTo>
                  <a:lnTo>
                    <a:pt x="0" y="0"/>
                  </a:lnTo>
                  <a:lnTo>
                    <a:pt x="0" y="661"/>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5" name="Google Shape;375;p9"/>
            <p:cNvSpPr/>
            <p:nvPr/>
          </p:nvSpPr>
          <p:spPr>
            <a:xfrm>
              <a:off x="4947518" y="1"/>
              <a:ext cx="472578" cy="472578"/>
            </a:xfrm>
            <a:custGeom>
              <a:avLst/>
              <a:gdLst/>
              <a:ahLst/>
              <a:cxnLst/>
              <a:rect l="l" t="t" r="r" b="b"/>
              <a:pathLst>
                <a:path w="2006" h="2006" extrusionOk="0">
                  <a:moveTo>
                    <a:pt x="662" y="0"/>
                  </a:moveTo>
                  <a:lnTo>
                    <a:pt x="0" y="0"/>
                  </a:lnTo>
                  <a:lnTo>
                    <a:pt x="2006" y="2006"/>
                  </a:lnTo>
                  <a:lnTo>
                    <a:pt x="2006" y="1345"/>
                  </a:lnTo>
                  <a:lnTo>
                    <a:pt x="662"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6" name="Google Shape;376;p9"/>
            <p:cNvSpPr/>
            <p:nvPr/>
          </p:nvSpPr>
          <p:spPr>
            <a:xfrm>
              <a:off x="4535012" y="1"/>
              <a:ext cx="885083" cy="848097"/>
            </a:xfrm>
            <a:custGeom>
              <a:avLst/>
              <a:gdLst/>
              <a:ahLst/>
              <a:cxnLst/>
              <a:rect l="l" t="t" r="r" b="b"/>
              <a:pathLst>
                <a:path w="3757" h="3600" extrusionOk="0">
                  <a:moveTo>
                    <a:pt x="3757" y="3096"/>
                  </a:moveTo>
                  <a:lnTo>
                    <a:pt x="662" y="0"/>
                  </a:lnTo>
                  <a:lnTo>
                    <a:pt x="0" y="0"/>
                  </a:lnTo>
                  <a:lnTo>
                    <a:pt x="3600" y="3600"/>
                  </a:lnTo>
                  <a:lnTo>
                    <a:pt x="3757" y="3600"/>
                  </a:lnTo>
                  <a:lnTo>
                    <a:pt x="3757" y="309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7" name="Google Shape;377;p9"/>
            <p:cNvSpPr/>
            <p:nvPr/>
          </p:nvSpPr>
          <p:spPr>
            <a:xfrm>
              <a:off x="3709999" y="1"/>
              <a:ext cx="1004053" cy="848097"/>
            </a:xfrm>
            <a:custGeom>
              <a:avLst/>
              <a:gdLst/>
              <a:ahLst/>
              <a:cxnLst/>
              <a:rect l="l" t="t" r="r" b="b"/>
              <a:pathLst>
                <a:path w="4262" h="3600" extrusionOk="0">
                  <a:moveTo>
                    <a:pt x="662" y="0"/>
                  </a:moveTo>
                  <a:lnTo>
                    <a:pt x="0" y="0"/>
                  </a:lnTo>
                  <a:lnTo>
                    <a:pt x="3600" y="3600"/>
                  </a:lnTo>
                  <a:lnTo>
                    <a:pt x="4262" y="3600"/>
                  </a:lnTo>
                  <a:lnTo>
                    <a:pt x="662"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8" name="Google Shape;378;p9"/>
            <p:cNvSpPr/>
            <p:nvPr/>
          </p:nvSpPr>
          <p:spPr>
            <a:xfrm>
              <a:off x="4122505" y="1"/>
              <a:ext cx="1004053" cy="848097"/>
            </a:xfrm>
            <a:custGeom>
              <a:avLst/>
              <a:gdLst/>
              <a:ahLst/>
              <a:cxnLst/>
              <a:rect l="l" t="t" r="r" b="b"/>
              <a:pathLst>
                <a:path w="4262" h="3600" extrusionOk="0">
                  <a:moveTo>
                    <a:pt x="662" y="0"/>
                  </a:moveTo>
                  <a:lnTo>
                    <a:pt x="0" y="0"/>
                  </a:lnTo>
                  <a:lnTo>
                    <a:pt x="3600" y="3600"/>
                  </a:lnTo>
                  <a:lnTo>
                    <a:pt x="4262" y="3600"/>
                  </a:lnTo>
                  <a:lnTo>
                    <a:pt x="662"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9" name="Google Shape;379;p9"/>
            <p:cNvSpPr/>
            <p:nvPr/>
          </p:nvSpPr>
          <p:spPr>
            <a:xfrm>
              <a:off x="3011023" y="135461"/>
              <a:ext cx="577648" cy="577413"/>
            </a:xfrm>
            <a:custGeom>
              <a:avLst/>
              <a:gdLst/>
              <a:ahLst/>
              <a:cxnLst/>
              <a:rect l="l" t="t" r="r" b="b"/>
              <a:pathLst>
                <a:path w="2452" h="2451" extrusionOk="0">
                  <a:moveTo>
                    <a:pt x="2452" y="1225"/>
                  </a:moveTo>
                  <a:cubicBezTo>
                    <a:pt x="2452" y="1902"/>
                    <a:pt x="1903" y="2451"/>
                    <a:pt x="1226" y="2451"/>
                  </a:cubicBezTo>
                  <a:cubicBezTo>
                    <a:pt x="549" y="2451"/>
                    <a:pt x="0" y="1902"/>
                    <a:pt x="0" y="1225"/>
                  </a:cubicBezTo>
                  <a:cubicBezTo>
                    <a:pt x="0" y="549"/>
                    <a:pt x="549" y="0"/>
                    <a:pt x="1226" y="0"/>
                  </a:cubicBezTo>
                  <a:cubicBezTo>
                    <a:pt x="1903" y="0"/>
                    <a:pt x="2452" y="549"/>
                    <a:pt x="2452" y="122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0" name="Google Shape;380;p9"/>
            <p:cNvSpPr/>
            <p:nvPr/>
          </p:nvSpPr>
          <p:spPr>
            <a:xfrm>
              <a:off x="5420098" y="1"/>
              <a:ext cx="848097" cy="848097"/>
            </a:xfrm>
            <a:custGeom>
              <a:avLst/>
              <a:gdLst/>
              <a:ahLst/>
              <a:cxnLst/>
              <a:rect l="l" t="t" r="r" b="b"/>
              <a:pathLst>
                <a:path w="3600" h="3600" extrusionOk="0">
                  <a:moveTo>
                    <a:pt x="3600" y="3600"/>
                  </a:moveTo>
                  <a:lnTo>
                    <a:pt x="0" y="3600"/>
                  </a:lnTo>
                  <a:lnTo>
                    <a:pt x="0" y="0"/>
                  </a:lnTo>
                  <a:lnTo>
                    <a:pt x="3600" y="0"/>
                  </a:lnTo>
                  <a:lnTo>
                    <a:pt x="3600" y="360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1" name="Google Shape;381;p9"/>
            <p:cNvSpPr/>
            <p:nvPr/>
          </p:nvSpPr>
          <p:spPr>
            <a:xfrm>
              <a:off x="5420098" y="1"/>
              <a:ext cx="848097" cy="848097"/>
            </a:xfrm>
            <a:custGeom>
              <a:avLst/>
              <a:gdLst/>
              <a:ahLst/>
              <a:cxnLst/>
              <a:rect l="l" t="t" r="r" b="b"/>
              <a:pathLst>
                <a:path w="3600" h="3600" extrusionOk="0">
                  <a:moveTo>
                    <a:pt x="0" y="3600"/>
                  </a:moveTo>
                  <a:lnTo>
                    <a:pt x="0" y="0"/>
                  </a:lnTo>
                  <a:lnTo>
                    <a:pt x="3600" y="0"/>
                  </a:lnTo>
                  <a:lnTo>
                    <a:pt x="0" y="360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82" name="Google Shape;382;p9"/>
          <p:cNvSpPr txBox="1">
            <a:spLocks noGrp="1"/>
          </p:cNvSpPr>
          <p:nvPr>
            <p:ph type="title"/>
          </p:nvPr>
        </p:nvSpPr>
        <p:spPr>
          <a:xfrm>
            <a:off x="2135550" y="1655488"/>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6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83" name="Google Shape;383;p9"/>
          <p:cNvSpPr txBox="1">
            <a:spLocks noGrp="1"/>
          </p:cNvSpPr>
          <p:nvPr>
            <p:ph type="subTitle" idx="1"/>
          </p:nvPr>
        </p:nvSpPr>
        <p:spPr>
          <a:xfrm>
            <a:off x="2135550" y="2816913"/>
            <a:ext cx="4872900" cy="671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6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43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38"/>
        <p:cNvGrpSpPr/>
        <p:nvPr/>
      </p:nvGrpSpPr>
      <p:grpSpPr>
        <a:xfrm>
          <a:off x="0" y="0"/>
          <a:ext cx="0" cy="0"/>
          <a:chOff x="0" y="0"/>
          <a:chExt cx="0" cy="0"/>
        </a:xfrm>
      </p:grpSpPr>
      <p:sp>
        <p:nvSpPr>
          <p:cNvPr id="439" name="Google Shape;43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0" name="Google Shape;440;p13"/>
          <p:cNvSpPr txBox="1">
            <a:spLocks noGrp="1"/>
          </p:cNvSpPr>
          <p:nvPr>
            <p:ph type="subTitle" idx="1"/>
          </p:nvPr>
        </p:nvSpPr>
        <p:spPr>
          <a:xfrm>
            <a:off x="872376" y="2285393"/>
            <a:ext cx="23055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41" name="Google Shape;441;p13"/>
          <p:cNvSpPr txBox="1">
            <a:spLocks noGrp="1"/>
          </p:cNvSpPr>
          <p:nvPr>
            <p:ph type="subTitle" idx="2"/>
          </p:nvPr>
        </p:nvSpPr>
        <p:spPr>
          <a:xfrm>
            <a:off x="3419247" y="2285393"/>
            <a:ext cx="23055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42" name="Google Shape;442;p13"/>
          <p:cNvSpPr txBox="1">
            <a:spLocks noGrp="1"/>
          </p:cNvSpPr>
          <p:nvPr>
            <p:ph type="subTitle" idx="3"/>
          </p:nvPr>
        </p:nvSpPr>
        <p:spPr>
          <a:xfrm>
            <a:off x="2145815" y="3827700"/>
            <a:ext cx="23055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43" name="Google Shape;443;p13"/>
          <p:cNvSpPr txBox="1">
            <a:spLocks noGrp="1"/>
          </p:cNvSpPr>
          <p:nvPr>
            <p:ph type="subTitle" idx="4"/>
          </p:nvPr>
        </p:nvSpPr>
        <p:spPr>
          <a:xfrm>
            <a:off x="4692685" y="3827700"/>
            <a:ext cx="23055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44" name="Google Shape;444;p13"/>
          <p:cNvSpPr txBox="1">
            <a:spLocks noGrp="1"/>
          </p:cNvSpPr>
          <p:nvPr>
            <p:ph type="subTitle" idx="5"/>
          </p:nvPr>
        </p:nvSpPr>
        <p:spPr>
          <a:xfrm>
            <a:off x="5966124" y="2285393"/>
            <a:ext cx="23055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45" name="Google Shape;445;p13"/>
          <p:cNvSpPr txBox="1">
            <a:spLocks noGrp="1"/>
          </p:cNvSpPr>
          <p:nvPr>
            <p:ph type="title" idx="6" hasCustomPrompt="1"/>
          </p:nvPr>
        </p:nvSpPr>
        <p:spPr>
          <a:xfrm>
            <a:off x="1657776" y="1484420"/>
            <a:ext cx="734700" cy="4476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446" name="Google Shape;446;p13"/>
          <p:cNvSpPr txBox="1">
            <a:spLocks noGrp="1"/>
          </p:cNvSpPr>
          <p:nvPr>
            <p:ph type="title" idx="7" hasCustomPrompt="1"/>
          </p:nvPr>
        </p:nvSpPr>
        <p:spPr>
          <a:xfrm>
            <a:off x="2931215" y="3026141"/>
            <a:ext cx="734700" cy="4476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447" name="Google Shape;447;p13"/>
          <p:cNvSpPr txBox="1">
            <a:spLocks noGrp="1"/>
          </p:cNvSpPr>
          <p:nvPr>
            <p:ph type="title" idx="8" hasCustomPrompt="1"/>
          </p:nvPr>
        </p:nvSpPr>
        <p:spPr>
          <a:xfrm>
            <a:off x="4204647" y="1484420"/>
            <a:ext cx="734700" cy="4476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448" name="Google Shape;448;p13"/>
          <p:cNvSpPr txBox="1">
            <a:spLocks noGrp="1"/>
          </p:cNvSpPr>
          <p:nvPr>
            <p:ph type="title" idx="9" hasCustomPrompt="1"/>
          </p:nvPr>
        </p:nvSpPr>
        <p:spPr>
          <a:xfrm>
            <a:off x="5478085" y="3026141"/>
            <a:ext cx="734700" cy="4476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449" name="Google Shape;449;p13"/>
          <p:cNvSpPr txBox="1">
            <a:spLocks noGrp="1"/>
          </p:cNvSpPr>
          <p:nvPr>
            <p:ph type="title" idx="13" hasCustomPrompt="1"/>
          </p:nvPr>
        </p:nvSpPr>
        <p:spPr>
          <a:xfrm>
            <a:off x="6751524" y="1484420"/>
            <a:ext cx="734700" cy="4476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450" name="Google Shape;450;p13"/>
          <p:cNvSpPr txBox="1">
            <a:spLocks noGrp="1"/>
          </p:cNvSpPr>
          <p:nvPr>
            <p:ph type="subTitle" idx="14"/>
          </p:nvPr>
        </p:nvSpPr>
        <p:spPr>
          <a:xfrm>
            <a:off x="872376" y="1953512"/>
            <a:ext cx="2305500" cy="4848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400" b="1">
                <a:solidFill>
                  <a:schemeClr val="dk1"/>
                </a:solidFill>
                <a:latin typeface="Signika"/>
                <a:ea typeface="Signika"/>
                <a:cs typeface="Signika"/>
                <a:sym typeface="Signika"/>
              </a:defRPr>
            </a:lvl1pPr>
            <a:lvl2pPr lvl="1" rtl="0">
              <a:lnSpc>
                <a:spcPct val="115000"/>
              </a:lnSpc>
              <a:spcBef>
                <a:spcPts val="0"/>
              </a:spcBef>
              <a:spcAft>
                <a:spcPts val="0"/>
              </a:spcAft>
              <a:buSzPts val="2400"/>
              <a:buFont typeface="DM Sans"/>
              <a:buNone/>
              <a:defRPr sz="2400" b="1">
                <a:latin typeface="DM Sans"/>
                <a:ea typeface="DM Sans"/>
                <a:cs typeface="DM Sans"/>
                <a:sym typeface="DM Sans"/>
              </a:defRPr>
            </a:lvl2pPr>
            <a:lvl3pPr lvl="2" rtl="0">
              <a:lnSpc>
                <a:spcPct val="115000"/>
              </a:lnSpc>
              <a:spcBef>
                <a:spcPts val="0"/>
              </a:spcBef>
              <a:spcAft>
                <a:spcPts val="0"/>
              </a:spcAft>
              <a:buSzPts val="2400"/>
              <a:buFont typeface="DM Sans"/>
              <a:buNone/>
              <a:defRPr sz="2400" b="1">
                <a:latin typeface="DM Sans"/>
                <a:ea typeface="DM Sans"/>
                <a:cs typeface="DM Sans"/>
                <a:sym typeface="DM Sans"/>
              </a:defRPr>
            </a:lvl3pPr>
            <a:lvl4pPr lvl="3" rtl="0">
              <a:lnSpc>
                <a:spcPct val="115000"/>
              </a:lnSpc>
              <a:spcBef>
                <a:spcPts val="0"/>
              </a:spcBef>
              <a:spcAft>
                <a:spcPts val="0"/>
              </a:spcAft>
              <a:buSzPts val="2400"/>
              <a:buFont typeface="DM Sans"/>
              <a:buNone/>
              <a:defRPr sz="2400" b="1">
                <a:latin typeface="DM Sans"/>
                <a:ea typeface="DM Sans"/>
                <a:cs typeface="DM Sans"/>
                <a:sym typeface="DM Sans"/>
              </a:defRPr>
            </a:lvl4pPr>
            <a:lvl5pPr lvl="4" rtl="0">
              <a:lnSpc>
                <a:spcPct val="115000"/>
              </a:lnSpc>
              <a:spcBef>
                <a:spcPts val="0"/>
              </a:spcBef>
              <a:spcAft>
                <a:spcPts val="0"/>
              </a:spcAft>
              <a:buSzPts val="2400"/>
              <a:buFont typeface="DM Sans"/>
              <a:buNone/>
              <a:defRPr sz="2400" b="1">
                <a:latin typeface="DM Sans"/>
                <a:ea typeface="DM Sans"/>
                <a:cs typeface="DM Sans"/>
                <a:sym typeface="DM Sans"/>
              </a:defRPr>
            </a:lvl5pPr>
            <a:lvl6pPr lvl="5" rtl="0">
              <a:lnSpc>
                <a:spcPct val="115000"/>
              </a:lnSpc>
              <a:spcBef>
                <a:spcPts val="0"/>
              </a:spcBef>
              <a:spcAft>
                <a:spcPts val="0"/>
              </a:spcAft>
              <a:buSzPts val="2400"/>
              <a:buFont typeface="DM Sans"/>
              <a:buNone/>
              <a:defRPr sz="2400" b="1">
                <a:latin typeface="DM Sans"/>
                <a:ea typeface="DM Sans"/>
                <a:cs typeface="DM Sans"/>
                <a:sym typeface="DM Sans"/>
              </a:defRPr>
            </a:lvl6pPr>
            <a:lvl7pPr lvl="6" rtl="0">
              <a:lnSpc>
                <a:spcPct val="115000"/>
              </a:lnSpc>
              <a:spcBef>
                <a:spcPts val="0"/>
              </a:spcBef>
              <a:spcAft>
                <a:spcPts val="0"/>
              </a:spcAft>
              <a:buSzPts val="2400"/>
              <a:buFont typeface="DM Sans"/>
              <a:buNone/>
              <a:defRPr sz="2400" b="1">
                <a:latin typeface="DM Sans"/>
                <a:ea typeface="DM Sans"/>
                <a:cs typeface="DM Sans"/>
                <a:sym typeface="DM Sans"/>
              </a:defRPr>
            </a:lvl7pPr>
            <a:lvl8pPr lvl="7" rtl="0">
              <a:lnSpc>
                <a:spcPct val="115000"/>
              </a:lnSpc>
              <a:spcBef>
                <a:spcPts val="0"/>
              </a:spcBef>
              <a:spcAft>
                <a:spcPts val="0"/>
              </a:spcAft>
              <a:buSzPts val="2400"/>
              <a:buFont typeface="DM Sans"/>
              <a:buNone/>
              <a:defRPr sz="2400" b="1">
                <a:latin typeface="DM Sans"/>
                <a:ea typeface="DM Sans"/>
                <a:cs typeface="DM Sans"/>
                <a:sym typeface="DM Sans"/>
              </a:defRPr>
            </a:lvl8pPr>
            <a:lvl9pPr lvl="8"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451" name="Google Shape;451;p13"/>
          <p:cNvSpPr txBox="1">
            <a:spLocks noGrp="1"/>
          </p:cNvSpPr>
          <p:nvPr>
            <p:ph type="subTitle" idx="15"/>
          </p:nvPr>
        </p:nvSpPr>
        <p:spPr>
          <a:xfrm>
            <a:off x="3419247" y="1953512"/>
            <a:ext cx="2305500" cy="4848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400" b="1">
                <a:solidFill>
                  <a:schemeClr val="dk1"/>
                </a:solidFill>
                <a:latin typeface="Signika"/>
                <a:ea typeface="Signika"/>
                <a:cs typeface="Signika"/>
                <a:sym typeface="Signika"/>
              </a:defRPr>
            </a:lvl1pPr>
            <a:lvl2pPr lvl="1" rtl="0">
              <a:lnSpc>
                <a:spcPct val="115000"/>
              </a:lnSpc>
              <a:spcBef>
                <a:spcPts val="0"/>
              </a:spcBef>
              <a:spcAft>
                <a:spcPts val="0"/>
              </a:spcAft>
              <a:buSzPts val="2400"/>
              <a:buFont typeface="DM Sans"/>
              <a:buNone/>
              <a:defRPr sz="2400" b="1">
                <a:latin typeface="DM Sans"/>
                <a:ea typeface="DM Sans"/>
                <a:cs typeface="DM Sans"/>
                <a:sym typeface="DM Sans"/>
              </a:defRPr>
            </a:lvl2pPr>
            <a:lvl3pPr lvl="2" rtl="0">
              <a:lnSpc>
                <a:spcPct val="115000"/>
              </a:lnSpc>
              <a:spcBef>
                <a:spcPts val="0"/>
              </a:spcBef>
              <a:spcAft>
                <a:spcPts val="0"/>
              </a:spcAft>
              <a:buSzPts val="2400"/>
              <a:buFont typeface="DM Sans"/>
              <a:buNone/>
              <a:defRPr sz="2400" b="1">
                <a:latin typeface="DM Sans"/>
                <a:ea typeface="DM Sans"/>
                <a:cs typeface="DM Sans"/>
                <a:sym typeface="DM Sans"/>
              </a:defRPr>
            </a:lvl3pPr>
            <a:lvl4pPr lvl="3" rtl="0">
              <a:lnSpc>
                <a:spcPct val="115000"/>
              </a:lnSpc>
              <a:spcBef>
                <a:spcPts val="0"/>
              </a:spcBef>
              <a:spcAft>
                <a:spcPts val="0"/>
              </a:spcAft>
              <a:buSzPts val="2400"/>
              <a:buFont typeface="DM Sans"/>
              <a:buNone/>
              <a:defRPr sz="2400" b="1">
                <a:latin typeface="DM Sans"/>
                <a:ea typeface="DM Sans"/>
                <a:cs typeface="DM Sans"/>
                <a:sym typeface="DM Sans"/>
              </a:defRPr>
            </a:lvl4pPr>
            <a:lvl5pPr lvl="4" rtl="0">
              <a:lnSpc>
                <a:spcPct val="115000"/>
              </a:lnSpc>
              <a:spcBef>
                <a:spcPts val="0"/>
              </a:spcBef>
              <a:spcAft>
                <a:spcPts val="0"/>
              </a:spcAft>
              <a:buSzPts val="2400"/>
              <a:buFont typeface="DM Sans"/>
              <a:buNone/>
              <a:defRPr sz="2400" b="1">
                <a:latin typeface="DM Sans"/>
                <a:ea typeface="DM Sans"/>
                <a:cs typeface="DM Sans"/>
                <a:sym typeface="DM Sans"/>
              </a:defRPr>
            </a:lvl5pPr>
            <a:lvl6pPr lvl="5" rtl="0">
              <a:lnSpc>
                <a:spcPct val="115000"/>
              </a:lnSpc>
              <a:spcBef>
                <a:spcPts val="0"/>
              </a:spcBef>
              <a:spcAft>
                <a:spcPts val="0"/>
              </a:spcAft>
              <a:buSzPts val="2400"/>
              <a:buFont typeface="DM Sans"/>
              <a:buNone/>
              <a:defRPr sz="2400" b="1">
                <a:latin typeface="DM Sans"/>
                <a:ea typeface="DM Sans"/>
                <a:cs typeface="DM Sans"/>
                <a:sym typeface="DM Sans"/>
              </a:defRPr>
            </a:lvl6pPr>
            <a:lvl7pPr lvl="6" rtl="0">
              <a:lnSpc>
                <a:spcPct val="115000"/>
              </a:lnSpc>
              <a:spcBef>
                <a:spcPts val="0"/>
              </a:spcBef>
              <a:spcAft>
                <a:spcPts val="0"/>
              </a:spcAft>
              <a:buSzPts val="2400"/>
              <a:buFont typeface="DM Sans"/>
              <a:buNone/>
              <a:defRPr sz="2400" b="1">
                <a:latin typeface="DM Sans"/>
                <a:ea typeface="DM Sans"/>
                <a:cs typeface="DM Sans"/>
                <a:sym typeface="DM Sans"/>
              </a:defRPr>
            </a:lvl7pPr>
            <a:lvl8pPr lvl="7" rtl="0">
              <a:lnSpc>
                <a:spcPct val="115000"/>
              </a:lnSpc>
              <a:spcBef>
                <a:spcPts val="0"/>
              </a:spcBef>
              <a:spcAft>
                <a:spcPts val="0"/>
              </a:spcAft>
              <a:buSzPts val="2400"/>
              <a:buFont typeface="DM Sans"/>
              <a:buNone/>
              <a:defRPr sz="2400" b="1">
                <a:latin typeface="DM Sans"/>
                <a:ea typeface="DM Sans"/>
                <a:cs typeface="DM Sans"/>
                <a:sym typeface="DM Sans"/>
              </a:defRPr>
            </a:lvl8pPr>
            <a:lvl9pPr lvl="8"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452" name="Google Shape;452;p13"/>
          <p:cNvSpPr txBox="1">
            <a:spLocks noGrp="1"/>
          </p:cNvSpPr>
          <p:nvPr>
            <p:ph type="subTitle" idx="16"/>
          </p:nvPr>
        </p:nvSpPr>
        <p:spPr>
          <a:xfrm>
            <a:off x="5966124" y="1953512"/>
            <a:ext cx="2305500" cy="4848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400" b="1">
                <a:solidFill>
                  <a:schemeClr val="dk1"/>
                </a:solidFill>
                <a:latin typeface="Signika"/>
                <a:ea typeface="Signika"/>
                <a:cs typeface="Signika"/>
                <a:sym typeface="Signika"/>
              </a:defRPr>
            </a:lvl1pPr>
            <a:lvl2pPr lvl="1" rtl="0">
              <a:lnSpc>
                <a:spcPct val="115000"/>
              </a:lnSpc>
              <a:spcBef>
                <a:spcPts val="0"/>
              </a:spcBef>
              <a:spcAft>
                <a:spcPts val="0"/>
              </a:spcAft>
              <a:buSzPts val="2400"/>
              <a:buFont typeface="DM Sans"/>
              <a:buNone/>
              <a:defRPr sz="2400" b="1">
                <a:latin typeface="DM Sans"/>
                <a:ea typeface="DM Sans"/>
                <a:cs typeface="DM Sans"/>
                <a:sym typeface="DM Sans"/>
              </a:defRPr>
            </a:lvl2pPr>
            <a:lvl3pPr lvl="2" rtl="0">
              <a:lnSpc>
                <a:spcPct val="115000"/>
              </a:lnSpc>
              <a:spcBef>
                <a:spcPts val="0"/>
              </a:spcBef>
              <a:spcAft>
                <a:spcPts val="0"/>
              </a:spcAft>
              <a:buSzPts val="2400"/>
              <a:buFont typeface="DM Sans"/>
              <a:buNone/>
              <a:defRPr sz="2400" b="1">
                <a:latin typeface="DM Sans"/>
                <a:ea typeface="DM Sans"/>
                <a:cs typeface="DM Sans"/>
                <a:sym typeface="DM Sans"/>
              </a:defRPr>
            </a:lvl3pPr>
            <a:lvl4pPr lvl="3" rtl="0">
              <a:lnSpc>
                <a:spcPct val="115000"/>
              </a:lnSpc>
              <a:spcBef>
                <a:spcPts val="0"/>
              </a:spcBef>
              <a:spcAft>
                <a:spcPts val="0"/>
              </a:spcAft>
              <a:buSzPts val="2400"/>
              <a:buFont typeface="DM Sans"/>
              <a:buNone/>
              <a:defRPr sz="2400" b="1">
                <a:latin typeface="DM Sans"/>
                <a:ea typeface="DM Sans"/>
                <a:cs typeface="DM Sans"/>
                <a:sym typeface="DM Sans"/>
              </a:defRPr>
            </a:lvl4pPr>
            <a:lvl5pPr lvl="4" rtl="0">
              <a:lnSpc>
                <a:spcPct val="115000"/>
              </a:lnSpc>
              <a:spcBef>
                <a:spcPts val="0"/>
              </a:spcBef>
              <a:spcAft>
                <a:spcPts val="0"/>
              </a:spcAft>
              <a:buSzPts val="2400"/>
              <a:buFont typeface="DM Sans"/>
              <a:buNone/>
              <a:defRPr sz="2400" b="1">
                <a:latin typeface="DM Sans"/>
                <a:ea typeface="DM Sans"/>
                <a:cs typeface="DM Sans"/>
                <a:sym typeface="DM Sans"/>
              </a:defRPr>
            </a:lvl5pPr>
            <a:lvl6pPr lvl="5" rtl="0">
              <a:lnSpc>
                <a:spcPct val="115000"/>
              </a:lnSpc>
              <a:spcBef>
                <a:spcPts val="0"/>
              </a:spcBef>
              <a:spcAft>
                <a:spcPts val="0"/>
              </a:spcAft>
              <a:buSzPts val="2400"/>
              <a:buFont typeface="DM Sans"/>
              <a:buNone/>
              <a:defRPr sz="2400" b="1">
                <a:latin typeface="DM Sans"/>
                <a:ea typeface="DM Sans"/>
                <a:cs typeface="DM Sans"/>
                <a:sym typeface="DM Sans"/>
              </a:defRPr>
            </a:lvl6pPr>
            <a:lvl7pPr lvl="6" rtl="0">
              <a:lnSpc>
                <a:spcPct val="115000"/>
              </a:lnSpc>
              <a:spcBef>
                <a:spcPts val="0"/>
              </a:spcBef>
              <a:spcAft>
                <a:spcPts val="0"/>
              </a:spcAft>
              <a:buSzPts val="2400"/>
              <a:buFont typeface="DM Sans"/>
              <a:buNone/>
              <a:defRPr sz="2400" b="1">
                <a:latin typeface="DM Sans"/>
                <a:ea typeface="DM Sans"/>
                <a:cs typeface="DM Sans"/>
                <a:sym typeface="DM Sans"/>
              </a:defRPr>
            </a:lvl7pPr>
            <a:lvl8pPr lvl="7" rtl="0">
              <a:lnSpc>
                <a:spcPct val="115000"/>
              </a:lnSpc>
              <a:spcBef>
                <a:spcPts val="0"/>
              </a:spcBef>
              <a:spcAft>
                <a:spcPts val="0"/>
              </a:spcAft>
              <a:buSzPts val="2400"/>
              <a:buFont typeface="DM Sans"/>
              <a:buNone/>
              <a:defRPr sz="2400" b="1">
                <a:latin typeface="DM Sans"/>
                <a:ea typeface="DM Sans"/>
                <a:cs typeface="DM Sans"/>
                <a:sym typeface="DM Sans"/>
              </a:defRPr>
            </a:lvl8pPr>
            <a:lvl9pPr lvl="8"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453" name="Google Shape;453;p13"/>
          <p:cNvSpPr txBox="1">
            <a:spLocks noGrp="1"/>
          </p:cNvSpPr>
          <p:nvPr>
            <p:ph type="subTitle" idx="17"/>
          </p:nvPr>
        </p:nvSpPr>
        <p:spPr>
          <a:xfrm>
            <a:off x="2145815" y="3495300"/>
            <a:ext cx="2305500" cy="4848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400" b="1">
                <a:solidFill>
                  <a:schemeClr val="dk1"/>
                </a:solidFill>
                <a:latin typeface="Signika"/>
                <a:ea typeface="Signika"/>
                <a:cs typeface="Signika"/>
                <a:sym typeface="Signika"/>
              </a:defRPr>
            </a:lvl1pPr>
            <a:lvl2pPr lvl="1" rtl="0">
              <a:lnSpc>
                <a:spcPct val="115000"/>
              </a:lnSpc>
              <a:spcBef>
                <a:spcPts val="0"/>
              </a:spcBef>
              <a:spcAft>
                <a:spcPts val="0"/>
              </a:spcAft>
              <a:buSzPts val="2400"/>
              <a:buFont typeface="DM Sans"/>
              <a:buNone/>
              <a:defRPr sz="2400" b="1">
                <a:latin typeface="DM Sans"/>
                <a:ea typeface="DM Sans"/>
                <a:cs typeface="DM Sans"/>
                <a:sym typeface="DM Sans"/>
              </a:defRPr>
            </a:lvl2pPr>
            <a:lvl3pPr lvl="2" rtl="0">
              <a:lnSpc>
                <a:spcPct val="115000"/>
              </a:lnSpc>
              <a:spcBef>
                <a:spcPts val="0"/>
              </a:spcBef>
              <a:spcAft>
                <a:spcPts val="0"/>
              </a:spcAft>
              <a:buSzPts val="2400"/>
              <a:buFont typeface="DM Sans"/>
              <a:buNone/>
              <a:defRPr sz="2400" b="1">
                <a:latin typeface="DM Sans"/>
                <a:ea typeface="DM Sans"/>
                <a:cs typeface="DM Sans"/>
                <a:sym typeface="DM Sans"/>
              </a:defRPr>
            </a:lvl3pPr>
            <a:lvl4pPr lvl="3" rtl="0">
              <a:lnSpc>
                <a:spcPct val="115000"/>
              </a:lnSpc>
              <a:spcBef>
                <a:spcPts val="0"/>
              </a:spcBef>
              <a:spcAft>
                <a:spcPts val="0"/>
              </a:spcAft>
              <a:buSzPts val="2400"/>
              <a:buFont typeface="DM Sans"/>
              <a:buNone/>
              <a:defRPr sz="2400" b="1">
                <a:latin typeface="DM Sans"/>
                <a:ea typeface="DM Sans"/>
                <a:cs typeface="DM Sans"/>
                <a:sym typeface="DM Sans"/>
              </a:defRPr>
            </a:lvl4pPr>
            <a:lvl5pPr lvl="4" rtl="0">
              <a:lnSpc>
                <a:spcPct val="115000"/>
              </a:lnSpc>
              <a:spcBef>
                <a:spcPts val="0"/>
              </a:spcBef>
              <a:spcAft>
                <a:spcPts val="0"/>
              </a:spcAft>
              <a:buSzPts val="2400"/>
              <a:buFont typeface="DM Sans"/>
              <a:buNone/>
              <a:defRPr sz="2400" b="1">
                <a:latin typeface="DM Sans"/>
                <a:ea typeface="DM Sans"/>
                <a:cs typeface="DM Sans"/>
                <a:sym typeface="DM Sans"/>
              </a:defRPr>
            </a:lvl5pPr>
            <a:lvl6pPr lvl="5" rtl="0">
              <a:lnSpc>
                <a:spcPct val="115000"/>
              </a:lnSpc>
              <a:spcBef>
                <a:spcPts val="0"/>
              </a:spcBef>
              <a:spcAft>
                <a:spcPts val="0"/>
              </a:spcAft>
              <a:buSzPts val="2400"/>
              <a:buFont typeface="DM Sans"/>
              <a:buNone/>
              <a:defRPr sz="2400" b="1">
                <a:latin typeface="DM Sans"/>
                <a:ea typeface="DM Sans"/>
                <a:cs typeface="DM Sans"/>
                <a:sym typeface="DM Sans"/>
              </a:defRPr>
            </a:lvl6pPr>
            <a:lvl7pPr lvl="6" rtl="0">
              <a:lnSpc>
                <a:spcPct val="115000"/>
              </a:lnSpc>
              <a:spcBef>
                <a:spcPts val="0"/>
              </a:spcBef>
              <a:spcAft>
                <a:spcPts val="0"/>
              </a:spcAft>
              <a:buSzPts val="2400"/>
              <a:buFont typeface="DM Sans"/>
              <a:buNone/>
              <a:defRPr sz="2400" b="1">
                <a:latin typeface="DM Sans"/>
                <a:ea typeface="DM Sans"/>
                <a:cs typeface="DM Sans"/>
                <a:sym typeface="DM Sans"/>
              </a:defRPr>
            </a:lvl7pPr>
            <a:lvl8pPr lvl="7" rtl="0">
              <a:lnSpc>
                <a:spcPct val="115000"/>
              </a:lnSpc>
              <a:spcBef>
                <a:spcPts val="0"/>
              </a:spcBef>
              <a:spcAft>
                <a:spcPts val="0"/>
              </a:spcAft>
              <a:buSzPts val="2400"/>
              <a:buFont typeface="DM Sans"/>
              <a:buNone/>
              <a:defRPr sz="2400" b="1">
                <a:latin typeface="DM Sans"/>
                <a:ea typeface="DM Sans"/>
                <a:cs typeface="DM Sans"/>
                <a:sym typeface="DM Sans"/>
              </a:defRPr>
            </a:lvl8pPr>
            <a:lvl9pPr lvl="8"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454" name="Google Shape;454;p13"/>
          <p:cNvSpPr txBox="1">
            <a:spLocks noGrp="1"/>
          </p:cNvSpPr>
          <p:nvPr>
            <p:ph type="subTitle" idx="18"/>
          </p:nvPr>
        </p:nvSpPr>
        <p:spPr>
          <a:xfrm>
            <a:off x="4692685" y="3495300"/>
            <a:ext cx="2305500" cy="4848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400" b="1">
                <a:solidFill>
                  <a:schemeClr val="dk1"/>
                </a:solidFill>
                <a:latin typeface="Signika"/>
                <a:ea typeface="Signika"/>
                <a:cs typeface="Signika"/>
                <a:sym typeface="Signika"/>
              </a:defRPr>
            </a:lvl1pPr>
            <a:lvl2pPr lvl="1" rtl="0">
              <a:lnSpc>
                <a:spcPct val="115000"/>
              </a:lnSpc>
              <a:spcBef>
                <a:spcPts val="0"/>
              </a:spcBef>
              <a:spcAft>
                <a:spcPts val="0"/>
              </a:spcAft>
              <a:buSzPts val="2400"/>
              <a:buFont typeface="DM Sans"/>
              <a:buNone/>
              <a:defRPr sz="2400" b="1">
                <a:latin typeface="DM Sans"/>
                <a:ea typeface="DM Sans"/>
                <a:cs typeface="DM Sans"/>
                <a:sym typeface="DM Sans"/>
              </a:defRPr>
            </a:lvl2pPr>
            <a:lvl3pPr lvl="2" rtl="0">
              <a:lnSpc>
                <a:spcPct val="115000"/>
              </a:lnSpc>
              <a:spcBef>
                <a:spcPts val="0"/>
              </a:spcBef>
              <a:spcAft>
                <a:spcPts val="0"/>
              </a:spcAft>
              <a:buSzPts val="2400"/>
              <a:buFont typeface="DM Sans"/>
              <a:buNone/>
              <a:defRPr sz="2400" b="1">
                <a:latin typeface="DM Sans"/>
                <a:ea typeface="DM Sans"/>
                <a:cs typeface="DM Sans"/>
                <a:sym typeface="DM Sans"/>
              </a:defRPr>
            </a:lvl3pPr>
            <a:lvl4pPr lvl="3" rtl="0">
              <a:lnSpc>
                <a:spcPct val="115000"/>
              </a:lnSpc>
              <a:spcBef>
                <a:spcPts val="0"/>
              </a:spcBef>
              <a:spcAft>
                <a:spcPts val="0"/>
              </a:spcAft>
              <a:buSzPts val="2400"/>
              <a:buFont typeface="DM Sans"/>
              <a:buNone/>
              <a:defRPr sz="2400" b="1">
                <a:latin typeface="DM Sans"/>
                <a:ea typeface="DM Sans"/>
                <a:cs typeface="DM Sans"/>
                <a:sym typeface="DM Sans"/>
              </a:defRPr>
            </a:lvl4pPr>
            <a:lvl5pPr lvl="4" rtl="0">
              <a:lnSpc>
                <a:spcPct val="115000"/>
              </a:lnSpc>
              <a:spcBef>
                <a:spcPts val="0"/>
              </a:spcBef>
              <a:spcAft>
                <a:spcPts val="0"/>
              </a:spcAft>
              <a:buSzPts val="2400"/>
              <a:buFont typeface="DM Sans"/>
              <a:buNone/>
              <a:defRPr sz="2400" b="1">
                <a:latin typeface="DM Sans"/>
                <a:ea typeface="DM Sans"/>
                <a:cs typeface="DM Sans"/>
                <a:sym typeface="DM Sans"/>
              </a:defRPr>
            </a:lvl5pPr>
            <a:lvl6pPr lvl="5" rtl="0">
              <a:lnSpc>
                <a:spcPct val="115000"/>
              </a:lnSpc>
              <a:spcBef>
                <a:spcPts val="0"/>
              </a:spcBef>
              <a:spcAft>
                <a:spcPts val="0"/>
              </a:spcAft>
              <a:buSzPts val="2400"/>
              <a:buFont typeface="DM Sans"/>
              <a:buNone/>
              <a:defRPr sz="2400" b="1">
                <a:latin typeface="DM Sans"/>
                <a:ea typeface="DM Sans"/>
                <a:cs typeface="DM Sans"/>
                <a:sym typeface="DM Sans"/>
              </a:defRPr>
            </a:lvl6pPr>
            <a:lvl7pPr lvl="6" rtl="0">
              <a:lnSpc>
                <a:spcPct val="115000"/>
              </a:lnSpc>
              <a:spcBef>
                <a:spcPts val="0"/>
              </a:spcBef>
              <a:spcAft>
                <a:spcPts val="0"/>
              </a:spcAft>
              <a:buSzPts val="2400"/>
              <a:buFont typeface="DM Sans"/>
              <a:buNone/>
              <a:defRPr sz="2400" b="1">
                <a:latin typeface="DM Sans"/>
                <a:ea typeface="DM Sans"/>
                <a:cs typeface="DM Sans"/>
                <a:sym typeface="DM Sans"/>
              </a:defRPr>
            </a:lvl7pPr>
            <a:lvl8pPr lvl="7" rtl="0">
              <a:lnSpc>
                <a:spcPct val="115000"/>
              </a:lnSpc>
              <a:spcBef>
                <a:spcPts val="0"/>
              </a:spcBef>
              <a:spcAft>
                <a:spcPts val="0"/>
              </a:spcAft>
              <a:buSzPts val="2400"/>
              <a:buFont typeface="DM Sans"/>
              <a:buNone/>
              <a:defRPr sz="2400" b="1">
                <a:latin typeface="DM Sans"/>
                <a:ea typeface="DM Sans"/>
                <a:cs typeface="DM Sans"/>
                <a:sym typeface="DM Sans"/>
              </a:defRPr>
            </a:lvl8pPr>
            <a:lvl9pPr lvl="8"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455" name="Google Shape;455;p13"/>
          <p:cNvGrpSpPr/>
          <p:nvPr/>
        </p:nvGrpSpPr>
        <p:grpSpPr>
          <a:xfrm>
            <a:off x="-756770" y="-776250"/>
            <a:ext cx="1563908" cy="1563908"/>
            <a:chOff x="-2138760" y="-446400"/>
            <a:chExt cx="1308600" cy="1308600"/>
          </a:xfrm>
        </p:grpSpPr>
        <p:sp>
          <p:nvSpPr>
            <p:cNvPr id="456" name="Google Shape;456;p13"/>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7" name="Google Shape;457;p13"/>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8" name="Google Shape;458;p13"/>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9" name="Google Shape;459;p13"/>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0" name="Google Shape;460;p13"/>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1" name="Google Shape;461;p13"/>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2" name="Google Shape;462;p13"/>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3" name="Google Shape;463;p13"/>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4" name="Google Shape;464;p13"/>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5" name="Google Shape;465;p13"/>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6" name="Google Shape;466;p13"/>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7" name="Google Shape;467;p13"/>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68" name="Google Shape;468;p13"/>
          <p:cNvGrpSpPr/>
          <p:nvPr/>
        </p:nvGrpSpPr>
        <p:grpSpPr>
          <a:xfrm>
            <a:off x="8699033" y="4037690"/>
            <a:ext cx="294794" cy="928673"/>
            <a:chOff x="3588480" y="3184920"/>
            <a:chExt cx="369000" cy="1162440"/>
          </a:xfrm>
        </p:grpSpPr>
        <p:sp>
          <p:nvSpPr>
            <p:cNvPr id="469" name="Google Shape;469;p13"/>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0" name="Google Shape;470;p13"/>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1" name="Google Shape;471;p13"/>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2" name="Google Shape;472;p13"/>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3" name="Google Shape;473;p13"/>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4" name="Google Shape;474;p13"/>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5" name="Google Shape;475;p13"/>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6" name="Google Shape;476;p13"/>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7" name="Google Shape;477;p13"/>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8" name="Google Shape;478;p13"/>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9" name="Google Shape;479;p13"/>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0" name="Google Shape;480;p13"/>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1" name="Google Shape;481;p13"/>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2" name="Google Shape;482;p13"/>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3" name="Google Shape;483;p13"/>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4" name="Google Shape;484;p13"/>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5" name="Google Shape;485;p13"/>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6" name="Google Shape;486;p13"/>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7" name="Google Shape;487;p13"/>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8" name="Google Shape;488;p13"/>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89" name="Google Shape;489;p13"/>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90" name="Google Shape;490;p13"/>
          <p:cNvGrpSpPr/>
          <p:nvPr/>
        </p:nvGrpSpPr>
        <p:grpSpPr>
          <a:xfrm>
            <a:off x="0" y="-1"/>
            <a:ext cx="9144001" cy="5143275"/>
            <a:chOff x="0" y="-1"/>
            <a:chExt cx="9144001" cy="5143275"/>
          </a:xfrm>
        </p:grpSpPr>
        <p:grpSp>
          <p:nvGrpSpPr>
            <p:cNvPr id="491" name="Google Shape;491;p13"/>
            <p:cNvGrpSpPr/>
            <p:nvPr/>
          </p:nvGrpSpPr>
          <p:grpSpPr>
            <a:xfrm>
              <a:off x="0" y="4295175"/>
              <a:ext cx="2120008" cy="848099"/>
              <a:chOff x="0" y="4295175"/>
              <a:chExt cx="2120008" cy="848099"/>
            </a:xfrm>
          </p:grpSpPr>
          <p:sp>
            <p:nvSpPr>
              <p:cNvPr id="492" name="Google Shape;492;p13"/>
              <p:cNvSpPr/>
              <p:nvPr/>
            </p:nvSpPr>
            <p:spPr>
              <a:xfrm>
                <a:off x="0" y="4295175"/>
                <a:ext cx="848097" cy="848097"/>
              </a:xfrm>
              <a:custGeom>
                <a:avLst/>
                <a:gdLst/>
                <a:ahLst/>
                <a:cxnLst/>
                <a:rect l="l" t="t" r="r" b="b"/>
                <a:pathLst>
                  <a:path w="3600" h="3600" extrusionOk="0">
                    <a:moveTo>
                      <a:pt x="1799" y="3600"/>
                    </a:moveTo>
                    <a:lnTo>
                      <a:pt x="1799" y="3600"/>
                    </a:lnTo>
                    <a:cubicBezTo>
                      <a:pt x="805" y="3600"/>
                      <a:pt x="0" y="2794"/>
                      <a:pt x="0" y="1800"/>
                    </a:cubicBezTo>
                    <a:lnTo>
                      <a:pt x="0" y="1800"/>
                    </a:lnTo>
                    <a:cubicBezTo>
                      <a:pt x="0" y="806"/>
                      <a:pt x="805" y="0"/>
                      <a:pt x="1799" y="0"/>
                    </a:cubicBezTo>
                    <a:lnTo>
                      <a:pt x="1799" y="0"/>
                    </a:lnTo>
                    <a:cubicBezTo>
                      <a:pt x="2794" y="0"/>
                      <a:pt x="3600" y="806"/>
                      <a:pt x="3600" y="1800"/>
                    </a:cubicBezTo>
                    <a:lnTo>
                      <a:pt x="3600" y="1800"/>
                    </a:lnTo>
                    <a:cubicBezTo>
                      <a:pt x="3600" y="2794"/>
                      <a:pt x="2794" y="3600"/>
                      <a:pt x="1799" y="360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3" name="Google Shape;493;p13"/>
              <p:cNvSpPr/>
              <p:nvPr/>
            </p:nvSpPr>
            <p:spPr>
              <a:xfrm>
                <a:off x="233934" y="4529344"/>
                <a:ext cx="379995" cy="379995"/>
              </a:xfrm>
              <a:custGeom>
                <a:avLst/>
                <a:gdLst/>
                <a:ahLst/>
                <a:cxnLst/>
                <a:rect l="l" t="t" r="r" b="b"/>
                <a:pathLst>
                  <a:path w="1613" h="1613" extrusionOk="0">
                    <a:moveTo>
                      <a:pt x="806" y="1613"/>
                    </a:moveTo>
                    <a:lnTo>
                      <a:pt x="806" y="1613"/>
                    </a:lnTo>
                    <a:cubicBezTo>
                      <a:pt x="361" y="1613"/>
                      <a:pt x="0" y="1252"/>
                      <a:pt x="0" y="806"/>
                    </a:cubicBezTo>
                    <a:cubicBezTo>
                      <a:pt x="0" y="361"/>
                      <a:pt x="361" y="0"/>
                      <a:pt x="806" y="0"/>
                    </a:cubicBezTo>
                    <a:lnTo>
                      <a:pt x="806" y="0"/>
                    </a:lnTo>
                    <a:cubicBezTo>
                      <a:pt x="1252" y="0"/>
                      <a:pt x="1613" y="361"/>
                      <a:pt x="1613" y="806"/>
                    </a:cubicBezTo>
                    <a:cubicBezTo>
                      <a:pt x="1613" y="1252"/>
                      <a:pt x="1252" y="1613"/>
                      <a:pt x="806" y="1613"/>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4" name="Google Shape;494;p13"/>
              <p:cNvSpPr/>
              <p:nvPr/>
            </p:nvSpPr>
            <p:spPr>
              <a:xfrm>
                <a:off x="1695960" y="4295412"/>
                <a:ext cx="424049" cy="847861"/>
              </a:xfrm>
              <a:custGeom>
                <a:avLst/>
                <a:gdLst/>
                <a:ahLst/>
                <a:cxnLst/>
                <a:rect l="l" t="t" r="r" b="b"/>
                <a:pathLst>
                  <a:path w="1800" h="3599" extrusionOk="0">
                    <a:moveTo>
                      <a:pt x="1800" y="3599"/>
                    </a:moveTo>
                    <a:lnTo>
                      <a:pt x="0" y="3599"/>
                    </a:lnTo>
                    <a:lnTo>
                      <a:pt x="0" y="900"/>
                    </a:lnTo>
                    <a:cubicBezTo>
                      <a:pt x="0" y="403"/>
                      <a:pt x="403" y="0"/>
                      <a:pt x="900" y="0"/>
                    </a:cubicBezTo>
                    <a:cubicBezTo>
                      <a:pt x="1398" y="0"/>
                      <a:pt x="1800" y="403"/>
                      <a:pt x="1800" y="900"/>
                    </a:cubicBezTo>
                    <a:lnTo>
                      <a:pt x="1800" y="3599"/>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5" name="Google Shape;495;p13"/>
              <p:cNvSpPr/>
              <p:nvPr/>
            </p:nvSpPr>
            <p:spPr>
              <a:xfrm>
                <a:off x="847862" y="4295175"/>
                <a:ext cx="848097" cy="848097"/>
              </a:xfrm>
              <a:custGeom>
                <a:avLst/>
                <a:gdLst/>
                <a:ahLst/>
                <a:cxnLst/>
                <a:rect l="l" t="t" r="r" b="b"/>
                <a:pathLst>
                  <a:path w="3600" h="3600" extrusionOk="0">
                    <a:moveTo>
                      <a:pt x="0" y="3600"/>
                    </a:moveTo>
                    <a:lnTo>
                      <a:pt x="0" y="0"/>
                    </a:lnTo>
                    <a:lnTo>
                      <a:pt x="3600" y="0"/>
                    </a:lnTo>
                    <a:lnTo>
                      <a:pt x="0" y="360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6" name="Google Shape;496;p13"/>
              <p:cNvSpPr/>
              <p:nvPr/>
            </p:nvSpPr>
            <p:spPr>
              <a:xfrm>
                <a:off x="848098" y="4295175"/>
                <a:ext cx="848097" cy="848097"/>
              </a:xfrm>
              <a:custGeom>
                <a:avLst/>
                <a:gdLst/>
                <a:ahLst/>
                <a:cxnLst/>
                <a:rect l="l" t="t" r="r" b="b"/>
                <a:pathLst>
                  <a:path w="3600" h="3600" extrusionOk="0">
                    <a:moveTo>
                      <a:pt x="3600" y="0"/>
                    </a:moveTo>
                    <a:lnTo>
                      <a:pt x="3600" y="3600"/>
                    </a:lnTo>
                    <a:lnTo>
                      <a:pt x="0" y="3600"/>
                    </a:lnTo>
                    <a:lnTo>
                      <a:pt x="3600"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497" name="Google Shape;497;p13"/>
            <p:cNvSpPr/>
            <p:nvPr/>
          </p:nvSpPr>
          <p:spPr>
            <a:xfrm rot="10800000" flipH="1">
              <a:off x="8309620" y="-1"/>
              <a:ext cx="834381" cy="834381"/>
            </a:xfrm>
            <a:custGeom>
              <a:avLst/>
              <a:gdLst/>
              <a:ahLst/>
              <a:cxnLst/>
              <a:rect l="l" t="t" r="r" b="b"/>
              <a:pathLst>
                <a:path w="3600" h="3600" extrusionOk="0">
                  <a:moveTo>
                    <a:pt x="0" y="0"/>
                  </a:moveTo>
                  <a:lnTo>
                    <a:pt x="0" y="0"/>
                  </a:lnTo>
                  <a:lnTo>
                    <a:pt x="3600" y="0"/>
                  </a:lnTo>
                  <a:lnTo>
                    <a:pt x="3600" y="3600"/>
                  </a:lnTo>
                  <a:lnTo>
                    <a:pt x="3600" y="3600"/>
                  </a:lnTo>
                  <a:cubicBezTo>
                    <a:pt x="1612" y="3600"/>
                    <a:pt x="0" y="1988"/>
                    <a:pt x="0"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98" name="Google Shape;498;p13"/>
          <p:cNvGrpSpPr/>
          <p:nvPr/>
        </p:nvGrpSpPr>
        <p:grpSpPr>
          <a:xfrm>
            <a:off x="124558" y="948615"/>
            <a:ext cx="294794" cy="928673"/>
            <a:chOff x="3588480" y="3184920"/>
            <a:chExt cx="369000" cy="1162440"/>
          </a:xfrm>
        </p:grpSpPr>
        <p:sp>
          <p:nvSpPr>
            <p:cNvPr id="499" name="Google Shape;499;p13"/>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0" name="Google Shape;500;p13"/>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1" name="Google Shape;501;p13"/>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2" name="Google Shape;502;p13"/>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3" name="Google Shape;503;p13"/>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4" name="Google Shape;504;p13"/>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5" name="Google Shape;505;p13"/>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6" name="Google Shape;506;p13"/>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7" name="Google Shape;507;p13"/>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8" name="Google Shape;508;p13"/>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9" name="Google Shape;509;p13"/>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0" name="Google Shape;510;p13"/>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1" name="Google Shape;511;p13"/>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2" name="Google Shape;512;p13"/>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3" name="Google Shape;513;p13"/>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4" name="Google Shape;514;p13"/>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5" name="Google Shape;515;p13"/>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6" name="Google Shape;516;p13"/>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7" name="Google Shape;517;p13"/>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8" name="Google Shape;518;p13"/>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9" name="Google Shape;519;p13"/>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627"/>
        <p:cNvGrpSpPr/>
        <p:nvPr/>
      </p:nvGrpSpPr>
      <p:grpSpPr>
        <a:xfrm>
          <a:off x="0" y="0"/>
          <a:ext cx="0" cy="0"/>
          <a:chOff x="0" y="0"/>
          <a:chExt cx="0" cy="0"/>
        </a:xfrm>
      </p:grpSpPr>
      <p:sp>
        <p:nvSpPr>
          <p:cNvPr id="628" name="Google Shape;628;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29" name="Google Shape;629;p16"/>
          <p:cNvGrpSpPr/>
          <p:nvPr/>
        </p:nvGrpSpPr>
        <p:grpSpPr>
          <a:xfrm rot="10800000" flipH="1">
            <a:off x="13" y="4647964"/>
            <a:ext cx="1353013" cy="509518"/>
            <a:chOff x="1694838" y="4277406"/>
            <a:chExt cx="1353013" cy="847643"/>
          </a:xfrm>
        </p:grpSpPr>
        <p:sp>
          <p:nvSpPr>
            <p:cNvPr id="630" name="Google Shape;630;p16"/>
            <p:cNvSpPr/>
            <p:nvPr/>
          </p:nvSpPr>
          <p:spPr>
            <a:xfrm rot="5400000">
              <a:off x="1694725" y="4277518"/>
              <a:ext cx="847643" cy="847417"/>
            </a:xfrm>
            <a:custGeom>
              <a:avLst/>
              <a:gdLst/>
              <a:ahLst/>
              <a:cxnLst/>
              <a:rect l="l" t="t" r="r" b="b"/>
              <a:pathLst>
                <a:path w="3925" h="3924" extrusionOk="0">
                  <a:moveTo>
                    <a:pt x="3925" y="0"/>
                  </a:moveTo>
                  <a:lnTo>
                    <a:pt x="0" y="0"/>
                  </a:lnTo>
                  <a:lnTo>
                    <a:pt x="0" y="3924"/>
                  </a:lnTo>
                  <a:lnTo>
                    <a:pt x="3925" y="3924"/>
                  </a:lnTo>
                  <a:lnTo>
                    <a:pt x="3925"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1" name="Google Shape;631;p16"/>
            <p:cNvSpPr/>
            <p:nvPr/>
          </p:nvSpPr>
          <p:spPr>
            <a:xfrm rot="5400000">
              <a:off x="2583091" y="4654668"/>
              <a:ext cx="423939" cy="505579"/>
            </a:xfrm>
            <a:custGeom>
              <a:avLst/>
              <a:gdLst/>
              <a:ahLst/>
              <a:cxnLst/>
              <a:rect l="l" t="t" r="r" b="b"/>
              <a:pathLst>
                <a:path w="1963" h="3925" extrusionOk="0">
                  <a:moveTo>
                    <a:pt x="0" y="0"/>
                  </a:moveTo>
                  <a:lnTo>
                    <a:pt x="1963" y="0"/>
                  </a:lnTo>
                  <a:lnTo>
                    <a:pt x="1963" y="2944"/>
                  </a:lnTo>
                  <a:cubicBezTo>
                    <a:pt x="1963" y="3485"/>
                    <a:pt x="1523" y="3925"/>
                    <a:pt x="982" y="3925"/>
                  </a:cubicBezTo>
                  <a:cubicBezTo>
                    <a:pt x="440" y="3925"/>
                    <a:pt x="0" y="3485"/>
                    <a:pt x="0" y="2944"/>
                  </a:cubicBezTo>
                  <a:lnTo>
                    <a:pt x="0"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2" name="Google Shape;632;p16"/>
            <p:cNvSpPr/>
            <p:nvPr/>
          </p:nvSpPr>
          <p:spPr>
            <a:xfrm rot="5400000">
              <a:off x="2583199" y="4236667"/>
              <a:ext cx="423723" cy="505579"/>
            </a:xfrm>
            <a:custGeom>
              <a:avLst/>
              <a:gdLst/>
              <a:ahLst/>
              <a:cxnLst/>
              <a:rect l="l" t="t" r="r" b="b"/>
              <a:pathLst>
                <a:path w="1962" h="3925" extrusionOk="0">
                  <a:moveTo>
                    <a:pt x="0" y="0"/>
                  </a:moveTo>
                  <a:lnTo>
                    <a:pt x="1962" y="0"/>
                  </a:lnTo>
                  <a:lnTo>
                    <a:pt x="1962" y="2944"/>
                  </a:lnTo>
                  <a:cubicBezTo>
                    <a:pt x="1962" y="3485"/>
                    <a:pt x="1523" y="3925"/>
                    <a:pt x="981" y="3925"/>
                  </a:cubicBezTo>
                  <a:cubicBezTo>
                    <a:pt x="439" y="3925"/>
                    <a:pt x="0" y="3485"/>
                    <a:pt x="0" y="2944"/>
                  </a:cubicBezTo>
                  <a:lnTo>
                    <a:pt x="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33" name="Google Shape;633;p16"/>
          <p:cNvGrpSpPr/>
          <p:nvPr/>
        </p:nvGrpSpPr>
        <p:grpSpPr>
          <a:xfrm>
            <a:off x="104283" y="121790"/>
            <a:ext cx="294794" cy="928673"/>
            <a:chOff x="3588480" y="3184920"/>
            <a:chExt cx="369000" cy="1162440"/>
          </a:xfrm>
        </p:grpSpPr>
        <p:sp>
          <p:nvSpPr>
            <p:cNvPr id="634" name="Google Shape;634;p16"/>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35" name="Google Shape;635;p16"/>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36" name="Google Shape;636;p16"/>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37" name="Google Shape;637;p16"/>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38" name="Google Shape;638;p16"/>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39" name="Google Shape;639;p16"/>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0" name="Google Shape;640;p16"/>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1" name="Google Shape;641;p16"/>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2" name="Google Shape;642;p16"/>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3" name="Google Shape;643;p16"/>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4" name="Google Shape;644;p16"/>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5" name="Google Shape;645;p16"/>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6" name="Google Shape;646;p16"/>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7" name="Google Shape;647;p16"/>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8" name="Google Shape;648;p16"/>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49" name="Google Shape;649;p16"/>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0" name="Google Shape;650;p16"/>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1" name="Google Shape;651;p16"/>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2" name="Google Shape;652;p16"/>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3" name="Google Shape;653;p16"/>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4" name="Google Shape;654;p16"/>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55" name="Google Shape;655;p16"/>
          <p:cNvGrpSpPr/>
          <p:nvPr/>
        </p:nvGrpSpPr>
        <p:grpSpPr>
          <a:xfrm>
            <a:off x="8584845" y="1983625"/>
            <a:ext cx="1563908" cy="1563908"/>
            <a:chOff x="-2138760" y="-446400"/>
            <a:chExt cx="1308600" cy="1308600"/>
          </a:xfrm>
        </p:grpSpPr>
        <p:sp>
          <p:nvSpPr>
            <p:cNvPr id="656" name="Google Shape;656;p16"/>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7" name="Google Shape;657;p16"/>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8" name="Google Shape;658;p16"/>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59" name="Google Shape;659;p16"/>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0" name="Google Shape;660;p16"/>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1" name="Google Shape;661;p16"/>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2" name="Google Shape;662;p16"/>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3" name="Google Shape;663;p16"/>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4" name="Google Shape;664;p16"/>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5" name="Google Shape;665;p16"/>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6" name="Google Shape;666;p16"/>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67" name="Google Shape;667;p16"/>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668"/>
        <p:cNvGrpSpPr/>
        <p:nvPr/>
      </p:nvGrpSpPr>
      <p:grpSpPr>
        <a:xfrm>
          <a:off x="0" y="0"/>
          <a:ext cx="0" cy="0"/>
          <a:chOff x="0" y="0"/>
          <a:chExt cx="0" cy="0"/>
        </a:xfrm>
      </p:grpSpPr>
      <p:sp>
        <p:nvSpPr>
          <p:cNvPr id="669" name="Google Shape;669;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70" name="Google Shape;670;p17"/>
          <p:cNvGrpSpPr/>
          <p:nvPr/>
        </p:nvGrpSpPr>
        <p:grpSpPr>
          <a:xfrm flipH="1">
            <a:off x="7617693" y="4641494"/>
            <a:ext cx="1526307" cy="508773"/>
            <a:chOff x="6599725" y="4301950"/>
            <a:chExt cx="2544270" cy="848097"/>
          </a:xfrm>
        </p:grpSpPr>
        <p:sp>
          <p:nvSpPr>
            <p:cNvPr id="671" name="Google Shape;671;p17"/>
            <p:cNvSpPr/>
            <p:nvPr/>
          </p:nvSpPr>
          <p:spPr>
            <a:xfrm>
              <a:off x="8295907" y="4301950"/>
              <a:ext cx="848088" cy="848097"/>
            </a:xfrm>
            <a:custGeom>
              <a:avLst/>
              <a:gdLst/>
              <a:ahLst/>
              <a:cxnLst/>
              <a:rect l="l" t="t" r="r" b="b"/>
              <a:pathLst>
                <a:path w="3600" h="3600" extrusionOk="0">
                  <a:moveTo>
                    <a:pt x="0" y="3600"/>
                  </a:moveTo>
                  <a:lnTo>
                    <a:pt x="0" y="3600"/>
                  </a:lnTo>
                  <a:cubicBezTo>
                    <a:pt x="1989" y="3600"/>
                    <a:pt x="3600" y="1988"/>
                    <a:pt x="3600" y="0"/>
                  </a:cubicBezTo>
                  <a:lnTo>
                    <a:pt x="3600" y="0"/>
                  </a:lnTo>
                  <a:lnTo>
                    <a:pt x="0" y="0"/>
                  </a:lnTo>
                  <a:lnTo>
                    <a:pt x="0" y="360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17"/>
            <p:cNvSpPr/>
            <p:nvPr/>
          </p:nvSpPr>
          <p:spPr>
            <a:xfrm>
              <a:off x="6599725" y="4301950"/>
              <a:ext cx="1696176" cy="848097"/>
            </a:xfrm>
            <a:custGeom>
              <a:avLst/>
              <a:gdLst/>
              <a:ahLst/>
              <a:cxnLst/>
              <a:rect l="l" t="t" r="r" b="b"/>
              <a:pathLst>
                <a:path w="7200" h="3600" extrusionOk="0">
                  <a:moveTo>
                    <a:pt x="0" y="3600"/>
                  </a:moveTo>
                  <a:lnTo>
                    <a:pt x="3600" y="3600"/>
                  </a:lnTo>
                  <a:cubicBezTo>
                    <a:pt x="5589" y="3600"/>
                    <a:pt x="7200" y="1988"/>
                    <a:pt x="7200" y="0"/>
                  </a:cubicBezTo>
                  <a:lnTo>
                    <a:pt x="7200" y="0"/>
                  </a:lnTo>
                  <a:lnTo>
                    <a:pt x="0" y="0"/>
                  </a:lnTo>
                  <a:lnTo>
                    <a:pt x="0" y="360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73" name="Google Shape;673;p17"/>
          <p:cNvGrpSpPr/>
          <p:nvPr/>
        </p:nvGrpSpPr>
        <p:grpSpPr>
          <a:xfrm>
            <a:off x="175358" y="210865"/>
            <a:ext cx="294794" cy="928673"/>
            <a:chOff x="3588480" y="3184920"/>
            <a:chExt cx="369000" cy="1162440"/>
          </a:xfrm>
        </p:grpSpPr>
        <p:sp>
          <p:nvSpPr>
            <p:cNvPr id="674" name="Google Shape;674;p17"/>
            <p:cNvSpPr/>
            <p:nvPr/>
          </p:nvSpPr>
          <p:spPr>
            <a:xfrm>
              <a:off x="373752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5" name="Google Shape;675;p17"/>
            <p:cNvSpPr/>
            <p:nvPr/>
          </p:nvSpPr>
          <p:spPr>
            <a:xfrm>
              <a:off x="3588480" y="427644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6" name="Google Shape;676;p17"/>
            <p:cNvSpPr/>
            <p:nvPr/>
          </p:nvSpPr>
          <p:spPr>
            <a:xfrm>
              <a:off x="3886560" y="427644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7" name="Google Shape;677;p17"/>
            <p:cNvSpPr/>
            <p:nvPr/>
          </p:nvSpPr>
          <p:spPr>
            <a:xfrm>
              <a:off x="373752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8" name="Google Shape;678;p17"/>
            <p:cNvSpPr/>
            <p:nvPr/>
          </p:nvSpPr>
          <p:spPr>
            <a:xfrm>
              <a:off x="3588480" y="409428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9" name="Google Shape;679;p17"/>
            <p:cNvSpPr/>
            <p:nvPr/>
          </p:nvSpPr>
          <p:spPr>
            <a:xfrm>
              <a:off x="3886560" y="409428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0" name="Google Shape;680;p17"/>
            <p:cNvSpPr/>
            <p:nvPr/>
          </p:nvSpPr>
          <p:spPr>
            <a:xfrm>
              <a:off x="373752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1" name="Google Shape;681;p17"/>
            <p:cNvSpPr/>
            <p:nvPr/>
          </p:nvSpPr>
          <p:spPr>
            <a:xfrm>
              <a:off x="3588480" y="391248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2" name="Google Shape;682;p17"/>
            <p:cNvSpPr/>
            <p:nvPr/>
          </p:nvSpPr>
          <p:spPr>
            <a:xfrm>
              <a:off x="3886560" y="391248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3" name="Google Shape;683;p17"/>
            <p:cNvSpPr/>
            <p:nvPr/>
          </p:nvSpPr>
          <p:spPr>
            <a:xfrm>
              <a:off x="373752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4" name="Google Shape;684;p17"/>
            <p:cNvSpPr/>
            <p:nvPr/>
          </p:nvSpPr>
          <p:spPr>
            <a:xfrm>
              <a:off x="3588480" y="373032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5" name="Google Shape;685;p17"/>
            <p:cNvSpPr/>
            <p:nvPr/>
          </p:nvSpPr>
          <p:spPr>
            <a:xfrm>
              <a:off x="3886560" y="373032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6" name="Google Shape;686;p17"/>
            <p:cNvSpPr/>
            <p:nvPr/>
          </p:nvSpPr>
          <p:spPr>
            <a:xfrm>
              <a:off x="373752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7" name="Google Shape;687;p17"/>
            <p:cNvSpPr/>
            <p:nvPr/>
          </p:nvSpPr>
          <p:spPr>
            <a:xfrm>
              <a:off x="3588480" y="35485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8" name="Google Shape;688;p17"/>
            <p:cNvSpPr/>
            <p:nvPr/>
          </p:nvSpPr>
          <p:spPr>
            <a:xfrm>
              <a:off x="3886560" y="35485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9" name="Google Shape;689;p17"/>
            <p:cNvSpPr/>
            <p:nvPr/>
          </p:nvSpPr>
          <p:spPr>
            <a:xfrm>
              <a:off x="373752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0" name="Google Shape;690;p17"/>
            <p:cNvSpPr/>
            <p:nvPr/>
          </p:nvSpPr>
          <p:spPr>
            <a:xfrm>
              <a:off x="3588480" y="3366360"/>
              <a:ext cx="70920" cy="70920"/>
            </a:xfrm>
            <a:custGeom>
              <a:avLst/>
              <a:gdLst/>
              <a:ahLst/>
              <a:cxnLst/>
              <a:rect l="l" t="t" r="r" b="b"/>
              <a:pathLst>
                <a:path w="197" h="197" extrusionOk="0">
                  <a:moveTo>
                    <a:pt x="0" y="99"/>
                  </a:moveTo>
                  <a:cubicBezTo>
                    <a:pt x="0" y="44"/>
                    <a:pt x="44" y="0"/>
                    <a:pt x="98" y="0"/>
                  </a:cubicBezTo>
                  <a:cubicBezTo>
                    <a:pt x="153" y="0"/>
                    <a:pt x="197" y="44"/>
                    <a:pt x="197" y="99"/>
                  </a:cubicBezTo>
                  <a:cubicBezTo>
                    <a:pt x="197" y="153"/>
                    <a:pt x="153"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1" name="Google Shape;691;p17"/>
            <p:cNvSpPr/>
            <p:nvPr/>
          </p:nvSpPr>
          <p:spPr>
            <a:xfrm>
              <a:off x="3886560" y="3366360"/>
              <a:ext cx="70920" cy="70920"/>
            </a:xfrm>
            <a:custGeom>
              <a:avLst/>
              <a:gdLst/>
              <a:ahLst/>
              <a:cxnLst/>
              <a:rect l="l" t="t" r="r" b="b"/>
              <a:pathLst>
                <a:path w="197" h="197" extrusionOk="0">
                  <a:moveTo>
                    <a:pt x="0" y="99"/>
                  </a:moveTo>
                  <a:cubicBezTo>
                    <a:pt x="0" y="44"/>
                    <a:pt x="44" y="0"/>
                    <a:pt x="98" y="0"/>
                  </a:cubicBezTo>
                  <a:cubicBezTo>
                    <a:pt x="152" y="0"/>
                    <a:pt x="197" y="44"/>
                    <a:pt x="197" y="99"/>
                  </a:cubicBezTo>
                  <a:cubicBezTo>
                    <a:pt x="197" y="153"/>
                    <a:pt x="152" y="197"/>
                    <a:pt x="98" y="197"/>
                  </a:cubicBezTo>
                  <a:cubicBezTo>
                    <a:pt x="44" y="197"/>
                    <a:pt x="0" y="153"/>
                    <a:pt x="0" y="99"/>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2" name="Google Shape;692;p17"/>
            <p:cNvSpPr/>
            <p:nvPr/>
          </p:nvSpPr>
          <p:spPr>
            <a:xfrm>
              <a:off x="373752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3" name="Google Shape;693;p17"/>
            <p:cNvSpPr/>
            <p:nvPr/>
          </p:nvSpPr>
          <p:spPr>
            <a:xfrm>
              <a:off x="3588480" y="3184920"/>
              <a:ext cx="70920" cy="70920"/>
            </a:xfrm>
            <a:custGeom>
              <a:avLst/>
              <a:gdLst/>
              <a:ahLst/>
              <a:cxnLst/>
              <a:rect l="l" t="t" r="r" b="b"/>
              <a:pathLst>
                <a:path w="197" h="197" extrusionOk="0">
                  <a:moveTo>
                    <a:pt x="0" y="98"/>
                  </a:moveTo>
                  <a:cubicBezTo>
                    <a:pt x="0" y="44"/>
                    <a:pt x="44" y="0"/>
                    <a:pt x="98" y="0"/>
                  </a:cubicBezTo>
                  <a:cubicBezTo>
                    <a:pt x="153" y="0"/>
                    <a:pt x="197" y="44"/>
                    <a:pt x="197" y="98"/>
                  </a:cubicBezTo>
                  <a:cubicBezTo>
                    <a:pt x="197" y="153"/>
                    <a:pt x="153"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4" name="Google Shape;694;p17"/>
            <p:cNvSpPr/>
            <p:nvPr/>
          </p:nvSpPr>
          <p:spPr>
            <a:xfrm>
              <a:off x="3886560" y="3184920"/>
              <a:ext cx="70920" cy="70920"/>
            </a:xfrm>
            <a:custGeom>
              <a:avLst/>
              <a:gdLst/>
              <a:ahLst/>
              <a:cxnLst/>
              <a:rect l="l" t="t" r="r" b="b"/>
              <a:pathLst>
                <a:path w="197" h="197" extrusionOk="0">
                  <a:moveTo>
                    <a:pt x="0" y="98"/>
                  </a:moveTo>
                  <a:cubicBezTo>
                    <a:pt x="0" y="44"/>
                    <a:pt x="44" y="0"/>
                    <a:pt x="98" y="0"/>
                  </a:cubicBezTo>
                  <a:cubicBezTo>
                    <a:pt x="152" y="0"/>
                    <a:pt x="197" y="44"/>
                    <a:pt x="197" y="98"/>
                  </a:cubicBezTo>
                  <a:cubicBezTo>
                    <a:pt x="197" y="153"/>
                    <a:pt x="152" y="197"/>
                    <a:pt x="98" y="197"/>
                  </a:cubicBezTo>
                  <a:cubicBezTo>
                    <a:pt x="44" y="197"/>
                    <a:pt x="0" y="153"/>
                    <a:pt x="0" y="98"/>
                  </a:cubicBezTo>
                  <a:close/>
                </a:path>
              </a:pathLst>
            </a:custGeom>
            <a:solidFill>
              <a:schemeClr val="dk2"/>
            </a:solidFill>
            <a:ln>
              <a:noFill/>
            </a:ln>
          </p:spPr>
          <p:txBody>
            <a:bodyPr spcFirstLastPara="1" wrap="square" lIns="90000" tIns="25900" rIns="90000" bIns="25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95" name="Google Shape;695;p17"/>
          <p:cNvGrpSpPr/>
          <p:nvPr/>
        </p:nvGrpSpPr>
        <p:grpSpPr>
          <a:xfrm>
            <a:off x="-798536" y="4395500"/>
            <a:ext cx="1563908" cy="1563908"/>
            <a:chOff x="-2138760" y="-446400"/>
            <a:chExt cx="1308600" cy="1308600"/>
          </a:xfrm>
        </p:grpSpPr>
        <p:sp>
          <p:nvSpPr>
            <p:cNvPr id="696" name="Google Shape;696;p17"/>
            <p:cNvSpPr/>
            <p:nvPr/>
          </p:nvSpPr>
          <p:spPr>
            <a:xfrm>
              <a:off x="-2138760" y="-446400"/>
              <a:ext cx="1308600" cy="1308600"/>
            </a:xfrm>
            <a:custGeom>
              <a:avLst/>
              <a:gdLst/>
              <a:ahLst/>
              <a:cxnLst/>
              <a:rect l="l" t="t" r="r" b="b"/>
              <a:pathLst>
                <a:path w="3635" h="3635" extrusionOk="0">
                  <a:moveTo>
                    <a:pt x="1817" y="35"/>
                  </a:moveTo>
                  <a:cubicBezTo>
                    <a:pt x="835" y="35"/>
                    <a:pt x="35" y="834"/>
                    <a:pt x="35" y="1817"/>
                  </a:cubicBezTo>
                  <a:cubicBezTo>
                    <a:pt x="35" y="2800"/>
                    <a:pt x="835" y="3600"/>
                    <a:pt x="1817" y="3600"/>
                  </a:cubicBezTo>
                  <a:cubicBezTo>
                    <a:pt x="2800" y="3600"/>
                    <a:pt x="3600" y="2800"/>
                    <a:pt x="3600" y="1817"/>
                  </a:cubicBezTo>
                  <a:cubicBezTo>
                    <a:pt x="3600" y="834"/>
                    <a:pt x="2800" y="35"/>
                    <a:pt x="1817" y="35"/>
                  </a:cubicBezTo>
                  <a:moveTo>
                    <a:pt x="1817" y="3635"/>
                  </a:moveTo>
                  <a:cubicBezTo>
                    <a:pt x="815" y="3635"/>
                    <a:pt x="0" y="2819"/>
                    <a:pt x="0" y="1817"/>
                  </a:cubicBezTo>
                  <a:cubicBezTo>
                    <a:pt x="0" y="815"/>
                    <a:pt x="815" y="0"/>
                    <a:pt x="1817" y="0"/>
                  </a:cubicBezTo>
                  <a:cubicBezTo>
                    <a:pt x="2820" y="0"/>
                    <a:pt x="3635" y="815"/>
                    <a:pt x="3635" y="1817"/>
                  </a:cubicBezTo>
                  <a:cubicBezTo>
                    <a:pt x="3635" y="2819"/>
                    <a:pt x="2820" y="3635"/>
                    <a:pt x="1817" y="363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7" name="Google Shape;697;p17"/>
            <p:cNvSpPr/>
            <p:nvPr/>
          </p:nvSpPr>
          <p:spPr>
            <a:xfrm>
              <a:off x="-2090520" y="-398160"/>
              <a:ext cx="1211760" cy="1211760"/>
            </a:xfrm>
            <a:custGeom>
              <a:avLst/>
              <a:gdLst/>
              <a:ahLst/>
              <a:cxnLst/>
              <a:rect l="l" t="t" r="r" b="b"/>
              <a:pathLst>
                <a:path w="3366" h="3366" extrusionOk="0">
                  <a:moveTo>
                    <a:pt x="1683" y="42"/>
                  </a:moveTo>
                  <a:cubicBezTo>
                    <a:pt x="778" y="42"/>
                    <a:pt x="42" y="778"/>
                    <a:pt x="42" y="1683"/>
                  </a:cubicBezTo>
                  <a:cubicBezTo>
                    <a:pt x="42" y="2588"/>
                    <a:pt x="778" y="3324"/>
                    <a:pt x="1683" y="3324"/>
                  </a:cubicBezTo>
                  <a:cubicBezTo>
                    <a:pt x="2589" y="3324"/>
                    <a:pt x="3325" y="2588"/>
                    <a:pt x="3325" y="1683"/>
                  </a:cubicBezTo>
                  <a:cubicBezTo>
                    <a:pt x="3325" y="778"/>
                    <a:pt x="2589" y="42"/>
                    <a:pt x="1683" y="42"/>
                  </a:cubicBezTo>
                  <a:moveTo>
                    <a:pt x="1683" y="3366"/>
                  </a:moveTo>
                  <a:cubicBezTo>
                    <a:pt x="755" y="3366"/>
                    <a:pt x="0" y="2611"/>
                    <a:pt x="0" y="1683"/>
                  </a:cubicBezTo>
                  <a:cubicBezTo>
                    <a:pt x="0" y="755"/>
                    <a:pt x="755" y="0"/>
                    <a:pt x="1683" y="0"/>
                  </a:cubicBezTo>
                  <a:cubicBezTo>
                    <a:pt x="2612" y="0"/>
                    <a:pt x="3366" y="755"/>
                    <a:pt x="3366" y="1683"/>
                  </a:cubicBezTo>
                  <a:cubicBezTo>
                    <a:pt x="3366" y="2611"/>
                    <a:pt x="2612" y="3366"/>
                    <a:pt x="1683" y="336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8" name="Google Shape;698;p17"/>
            <p:cNvSpPr/>
            <p:nvPr/>
          </p:nvSpPr>
          <p:spPr>
            <a:xfrm>
              <a:off x="-2041920" y="-349560"/>
              <a:ext cx="1114920" cy="1114920"/>
            </a:xfrm>
            <a:custGeom>
              <a:avLst/>
              <a:gdLst/>
              <a:ahLst/>
              <a:cxnLst/>
              <a:rect l="l" t="t" r="r" b="b"/>
              <a:pathLst>
                <a:path w="3097" h="3097" extrusionOk="0">
                  <a:moveTo>
                    <a:pt x="1548" y="48"/>
                  </a:moveTo>
                  <a:cubicBezTo>
                    <a:pt x="721" y="48"/>
                    <a:pt x="48" y="721"/>
                    <a:pt x="48" y="1548"/>
                  </a:cubicBezTo>
                  <a:cubicBezTo>
                    <a:pt x="48" y="2375"/>
                    <a:pt x="721" y="3048"/>
                    <a:pt x="1548" y="3048"/>
                  </a:cubicBezTo>
                  <a:cubicBezTo>
                    <a:pt x="2376" y="3048"/>
                    <a:pt x="3049" y="2375"/>
                    <a:pt x="3049" y="1548"/>
                  </a:cubicBezTo>
                  <a:cubicBezTo>
                    <a:pt x="3049" y="721"/>
                    <a:pt x="2376" y="48"/>
                    <a:pt x="1548" y="48"/>
                  </a:cubicBezTo>
                  <a:moveTo>
                    <a:pt x="1548" y="3097"/>
                  </a:moveTo>
                  <a:cubicBezTo>
                    <a:pt x="695" y="3097"/>
                    <a:pt x="0" y="2402"/>
                    <a:pt x="0" y="1548"/>
                  </a:cubicBezTo>
                  <a:cubicBezTo>
                    <a:pt x="0" y="694"/>
                    <a:pt x="695" y="0"/>
                    <a:pt x="1548" y="0"/>
                  </a:cubicBezTo>
                  <a:cubicBezTo>
                    <a:pt x="2402" y="0"/>
                    <a:pt x="3097" y="694"/>
                    <a:pt x="3097" y="1548"/>
                  </a:cubicBezTo>
                  <a:cubicBezTo>
                    <a:pt x="3097" y="2402"/>
                    <a:pt x="2402" y="3097"/>
                    <a:pt x="1548" y="309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99" name="Google Shape;699;p17"/>
            <p:cNvSpPr/>
            <p:nvPr/>
          </p:nvSpPr>
          <p:spPr>
            <a:xfrm>
              <a:off x="-1993320" y="-301320"/>
              <a:ext cx="1017720" cy="1018080"/>
            </a:xfrm>
            <a:custGeom>
              <a:avLst/>
              <a:gdLst/>
              <a:ahLst/>
              <a:cxnLst/>
              <a:rect l="l" t="t" r="r" b="b"/>
              <a:pathLst>
                <a:path w="2827" h="2828" extrusionOk="0">
                  <a:moveTo>
                    <a:pt x="1413" y="55"/>
                  </a:moveTo>
                  <a:cubicBezTo>
                    <a:pt x="664" y="55"/>
                    <a:pt x="54" y="665"/>
                    <a:pt x="54" y="1414"/>
                  </a:cubicBezTo>
                  <a:cubicBezTo>
                    <a:pt x="54" y="2164"/>
                    <a:pt x="664" y="2773"/>
                    <a:pt x="1413" y="2773"/>
                  </a:cubicBezTo>
                  <a:cubicBezTo>
                    <a:pt x="2163" y="2773"/>
                    <a:pt x="2773" y="2164"/>
                    <a:pt x="2773" y="1414"/>
                  </a:cubicBezTo>
                  <a:cubicBezTo>
                    <a:pt x="2773" y="665"/>
                    <a:pt x="2163" y="55"/>
                    <a:pt x="1413" y="55"/>
                  </a:cubicBezTo>
                  <a:moveTo>
                    <a:pt x="1413" y="2828"/>
                  </a:moveTo>
                  <a:cubicBezTo>
                    <a:pt x="634" y="2828"/>
                    <a:pt x="0" y="2194"/>
                    <a:pt x="0" y="1414"/>
                  </a:cubicBezTo>
                  <a:cubicBezTo>
                    <a:pt x="0" y="635"/>
                    <a:pt x="634" y="0"/>
                    <a:pt x="1413" y="0"/>
                  </a:cubicBezTo>
                  <a:cubicBezTo>
                    <a:pt x="2193" y="0"/>
                    <a:pt x="2827" y="635"/>
                    <a:pt x="2827" y="1414"/>
                  </a:cubicBezTo>
                  <a:cubicBezTo>
                    <a:pt x="2827" y="2194"/>
                    <a:pt x="2193" y="2828"/>
                    <a:pt x="1413" y="282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0" name="Google Shape;700;p17"/>
            <p:cNvSpPr/>
            <p:nvPr/>
          </p:nvSpPr>
          <p:spPr>
            <a:xfrm>
              <a:off x="-1945080" y="-252720"/>
              <a:ext cx="921240" cy="920880"/>
            </a:xfrm>
            <a:custGeom>
              <a:avLst/>
              <a:gdLst/>
              <a:ahLst/>
              <a:cxnLst/>
              <a:rect l="l" t="t" r="r" b="b"/>
              <a:pathLst>
                <a:path w="2559" h="2558" extrusionOk="0">
                  <a:moveTo>
                    <a:pt x="1279" y="61"/>
                  </a:moveTo>
                  <a:cubicBezTo>
                    <a:pt x="608" y="61"/>
                    <a:pt x="61" y="607"/>
                    <a:pt x="61" y="1279"/>
                  </a:cubicBezTo>
                  <a:cubicBezTo>
                    <a:pt x="61" y="1951"/>
                    <a:pt x="608" y="2497"/>
                    <a:pt x="1279" y="2497"/>
                  </a:cubicBezTo>
                  <a:cubicBezTo>
                    <a:pt x="1951" y="2497"/>
                    <a:pt x="2498" y="1951"/>
                    <a:pt x="2498" y="1279"/>
                  </a:cubicBezTo>
                  <a:cubicBezTo>
                    <a:pt x="2498" y="607"/>
                    <a:pt x="1951" y="61"/>
                    <a:pt x="1279" y="61"/>
                  </a:cubicBezTo>
                  <a:moveTo>
                    <a:pt x="1279" y="2558"/>
                  </a:moveTo>
                  <a:cubicBezTo>
                    <a:pt x="574" y="2558"/>
                    <a:pt x="0" y="1984"/>
                    <a:pt x="0" y="1279"/>
                  </a:cubicBezTo>
                  <a:cubicBezTo>
                    <a:pt x="0" y="574"/>
                    <a:pt x="574" y="0"/>
                    <a:pt x="1279" y="0"/>
                  </a:cubicBezTo>
                  <a:cubicBezTo>
                    <a:pt x="1985" y="0"/>
                    <a:pt x="2559" y="574"/>
                    <a:pt x="2559" y="1279"/>
                  </a:cubicBezTo>
                  <a:cubicBezTo>
                    <a:pt x="2559" y="1984"/>
                    <a:pt x="1985" y="2558"/>
                    <a:pt x="1279" y="255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1" name="Google Shape;701;p17"/>
            <p:cNvSpPr/>
            <p:nvPr/>
          </p:nvSpPr>
          <p:spPr>
            <a:xfrm>
              <a:off x="-1896480" y="-204120"/>
              <a:ext cx="824040" cy="824040"/>
            </a:xfrm>
            <a:custGeom>
              <a:avLst/>
              <a:gdLst/>
              <a:ahLst/>
              <a:cxnLst/>
              <a:rect l="l" t="t" r="r" b="b"/>
              <a:pathLst>
                <a:path w="2289" h="2289" extrusionOk="0">
                  <a:moveTo>
                    <a:pt x="1144" y="67"/>
                  </a:moveTo>
                  <a:cubicBezTo>
                    <a:pt x="551" y="67"/>
                    <a:pt x="67" y="550"/>
                    <a:pt x="67" y="1144"/>
                  </a:cubicBezTo>
                  <a:cubicBezTo>
                    <a:pt x="67" y="1738"/>
                    <a:pt x="551" y="2221"/>
                    <a:pt x="1144" y="2221"/>
                  </a:cubicBezTo>
                  <a:cubicBezTo>
                    <a:pt x="1738" y="2221"/>
                    <a:pt x="2222" y="1738"/>
                    <a:pt x="2222" y="1144"/>
                  </a:cubicBezTo>
                  <a:cubicBezTo>
                    <a:pt x="2222" y="550"/>
                    <a:pt x="1738" y="67"/>
                    <a:pt x="1144" y="67"/>
                  </a:cubicBezTo>
                  <a:moveTo>
                    <a:pt x="1144" y="2289"/>
                  </a:moveTo>
                  <a:cubicBezTo>
                    <a:pt x="513" y="2289"/>
                    <a:pt x="0" y="1775"/>
                    <a:pt x="0" y="1144"/>
                  </a:cubicBezTo>
                  <a:cubicBezTo>
                    <a:pt x="0" y="513"/>
                    <a:pt x="513" y="0"/>
                    <a:pt x="1144" y="0"/>
                  </a:cubicBezTo>
                  <a:cubicBezTo>
                    <a:pt x="1776" y="0"/>
                    <a:pt x="2289" y="513"/>
                    <a:pt x="2289" y="1144"/>
                  </a:cubicBezTo>
                  <a:cubicBezTo>
                    <a:pt x="2289" y="1775"/>
                    <a:pt x="1776" y="2289"/>
                    <a:pt x="1144" y="22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2" name="Google Shape;702;p17"/>
            <p:cNvSpPr/>
            <p:nvPr/>
          </p:nvSpPr>
          <p:spPr>
            <a:xfrm>
              <a:off x="-1847880" y="-155880"/>
              <a:ext cx="726840" cy="727200"/>
            </a:xfrm>
            <a:custGeom>
              <a:avLst/>
              <a:gdLst/>
              <a:ahLst/>
              <a:cxnLst/>
              <a:rect l="l" t="t" r="r" b="b"/>
              <a:pathLst>
                <a:path w="2019" h="2020" extrusionOk="0">
                  <a:moveTo>
                    <a:pt x="1009" y="74"/>
                  </a:moveTo>
                  <a:cubicBezTo>
                    <a:pt x="493" y="74"/>
                    <a:pt x="73" y="494"/>
                    <a:pt x="73" y="1010"/>
                  </a:cubicBezTo>
                  <a:cubicBezTo>
                    <a:pt x="73" y="1526"/>
                    <a:pt x="493" y="1946"/>
                    <a:pt x="1009" y="1946"/>
                  </a:cubicBezTo>
                  <a:cubicBezTo>
                    <a:pt x="1526" y="1946"/>
                    <a:pt x="1946" y="1526"/>
                    <a:pt x="1946" y="1010"/>
                  </a:cubicBezTo>
                  <a:cubicBezTo>
                    <a:pt x="1946" y="494"/>
                    <a:pt x="1526" y="74"/>
                    <a:pt x="1009" y="74"/>
                  </a:cubicBezTo>
                  <a:moveTo>
                    <a:pt x="1009" y="2020"/>
                  </a:moveTo>
                  <a:cubicBezTo>
                    <a:pt x="453" y="2020"/>
                    <a:pt x="0" y="1567"/>
                    <a:pt x="0" y="1010"/>
                  </a:cubicBezTo>
                  <a:cubicBezTo>
                    <a:pt x="0" y="453"/>
                    <a:pt x="453" y="0"/>
                    <a:pt x="1009" y="0"/>
                  </a:cubicBezTo>
                  <a:cubicBezTo>
                    <a:pt x="1566" y="0"/>
                    <a:pt x="2019" y="453"/>
                    <a:pt x="2019" y="1010"/>
                  </a:cubicBezTo>
                  <a:cubicBezTo>
                    <a:pt x="2019" y="1567"/>
                    <a:pt x="1566" y="2020"/>
                    <a:pt x="1009" y="202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3" name="Google Shape;703;p17"/>
            <p:cNvSpPr/>
            <p:nvPr/>
          </p:nvSpPr>
          <p:spPr>
            <a:xfrm>
              <a:off x="-1799640" y="-107280"/>
              <a:ext cx="630360" cy="630000"/>
            </a:xfrm>
            <a:custGeom>
              <a:avLst/>
              <a:gdLst/>
              <a:ahLst/>
              <a:cxnLst/>
              <a:rect l="l" t="t" r="r" b="b"/>
              <a:pathLst>
                <a:path w="1751" h="1750" extrusionOk="0">
                  <a:moveTo>
                    <a:pt x="875" y="80"/>
                  </a:moveTo>
                  <a:cubicBezTo>
                    <a:pt x="437" y="80"/>
                    <a:pt x="80" y="437"/>
                    <a:pt x="80" y="875"/>
                  </a:cubicBezTo>
                  <a:cubicBezTo>
                    <a:pt x="80" y="1314"/>
                    <a:pt x="437" y="1670"/>
                    <a:pt x="875" y="1670"/>
                  </a:cubicBezTo>
                  <a:cubicBezTo>
                    <a:pt x="1314" y="1670"/>
                    <a:pt x="1671" y="1314"/>
                    <a:pt x="1671" y="875"/>
                  </a:cubicBezTo>
                  <a:cubicBezTo>
                    <a:pt x="1671" y="437"/>
                    <a:pt x="1314" y="80"/>
                    <a:pt x="875" y="80"/>
                  </a:cubicBezTo>
                  <a:moveTo>
                    <a:pt x="875" y="1750"/>
                  </a:moveTo>
                  <a:cubicBezTo>
                    <a:pt x="393" y="1750"/>
                    <a:pt x="0" y="1358"/>
                    <a:pt x="0" y="875"/>
                  </a:cubicBezTo>
                  <a:cubicBezTo>
                    <a:pt x="0" y="393"/>
                    <a:pt x="393" y="0"/>
                    <a:pt x="875" y="0"/>
                  </a:cubicBezTo>
                  <a:cubicBezTo>
                    <a:pt x="1358" y="0"/>
                    <a:pt x="1751" y="393"/>
                    <a:pt x="1751" y="875"/>
                  </a:cubicBezTo>
                  <a:cubicBezTo>
                    <a:pt x="1751" y="1358"/>
                    <a:pt x="1358" y="1750"/>
                    <a:pt x="875" y="175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4" name="Google Shape;704;p17"/>
            <p:cNvSpPr/>
            <p:nvPr/>
          </p:nvSpPr>
          <p:spPr>
            <a:xfrm>
              <a:off x="-1751040" y="-58680"/>
              <a:ext cx="533160" cy="533160"/>
            </a:xfrm>
            <a:custGeom>
              <a:avLst/>
              <a:gdLst/>
              <a:ahLst/>
              <a:cxnLst/>
              <a:rect l="l" t="t" r="r" b="b"/>
              <a:pathLst>
                <a:path w="1481" h="1481" extrusionOk="0">
                  <a:moveTo>
                    <a:pt x="740" y="86"/>
                  </a:moveTo>
                  <a:cubicBezTo>
                    <a:pt x="380" y="86"/>
                    <a:pt x="87" y="380"/>
                    <a:pt x="87" y="740"/>
                  </a:cubicBezTo>
                  <a:cubicBezTo>
                    <a:pt x="87" y="1101"/>
                    <a:pt x="380" y="1394"/>
                    <a:pt x="740" y="1394"/>
                  </a:cubicBezTo>
                  <a:cubicBezTo>
                    <a:pt x="1101" y="1394"/>
                    <a:pt x="1394" y="1101"/>
                    <a:pt x="1394" y="740"/>
                  </a:cubicBezTo>
                  <a:cubicBezTo>
                    <a:pt x="1394" y="380"/>
                    <a:pt x="1101" y="86"/>
                    <a:pt x="740" y="86"/>
                  </a:cubicBezTo>
                  <a:moveTo>
                    <a:pt x="740" y="1481"/>
                  </a:moveTo>
                  <a:cubicBezTo>
                    <a:pt x="332" y="1481"/>
                    <a:pt x="0" y="1148"/>
                    <a:pt x="0" y="740"/>
                  </a:cubicBezTo>
                  <a:cubicBezTo>
                    <a:pt x="0" y="332"/>
                    <a:pt x="332" y="0"/>
                    <a:pt x="740" y="0"/>
                  </a:cubicBezTo>
                  <a:cubicBezTo>
                    <a:pt x="1149" y="0"/>
                    <a:pt x="1481" y="332"/>
                    <a:pt x="1481" y="740"/>
                  </a:cubicBezTo>
                  <a:cubicBezTo>
                    <a:pt x="1481" y="1148"/>
                    <a:pt x="1149" y="1481"/>
                    <a:pt x="740" y="148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5" name="Google Shape;705;p17"/>
            <p:cNvSpPr/>
            <p:nvPr/>
          </p:nvSpPr>
          <p:spPr>
            <a:xfrm>
              <a:off x="-1702440" y="-10440"/>
              <a:ext cx="435960" cy="436320"/>
            </a:xfrm>
            <a:custGeom>
              <a:avLst/>
              <a:gdLst/>
              <a:ahLst/>
              <a:cxnLst/>
              <a:rect l="l" t="t" r="r" b="b"/>
              <a:pathLst>
                <a:path w="1211" h="1212" extrusionOk="0">
                  <a:moveTo>
                    <a:pt x="605" y="93"/>
                  </a:moveTo>
                  <a:cubicBezTo>
                    <a:pt x="323" y="93"/>
                    <a:pt x="93" y="323"/>
                    <a:pt x="93" y="606"/>
                  </a:cubicBezTo>
                  <a:cubicBezTo>
                    <a:pt x="93" y="889"/>
                    <a:pt x="323" y="1119"/>
                    <a:pt x="605" y="1119"/>
                  </a:cubicBezTo>
                  <a:cubicBezTo>
                    <a:pt x="888" y="1119"/>
                    <a:pt x="1118" y="889"/>
                    <a:pt x="1118" y="606"/>
                  </a:cubicBezTo>
                  <a:cubicBezTo>
                    <a:pt x="1118" y="323"/>
                    <a:pt x="888" y="93"/>
                    <a:pt x="605" y="93"/>
                  </a:cubicBezTo>
                  <a:moveTo>
                    <a:pt x="605" y="1212"/>
                  </a:moveTo>
                  <a:cubicBezTo>
                    <a:pt x="271" y="1212"/>
                    <a:pt x="0" y="940"/>
                    <a:pt x="0" y="606"/>
                  </a:cubicBezTo>
                  <a:cubicBezTo>
                    <a:pt x="0" y="272"/>
                    <a:pt x="271" y="0"/>
                    <a:pt x="605" y="0"/>
                  </a:cubicBezTo>
                  <a:cubicBezTo>
                    <a:pt x="940" y="0"/>
                    <a:pt x="1211" y="272"/>
                    <a:pt x="1211" y="606"/>
                  </a:cubicBezTo>
                  <a:cubicBezTo>
                    <a:pt x="1211" y="940"/>
                    <a:pt x="940" y="1212"/>
                    <a:pt x="605" y="121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6" name="Google Shape;706;p17"/>
            <p:cNvSpPr/>
            <p:nvPr/>
          </p:nvSpPr>
          <p:spPr>
            <a:xfrm>
              <a:off x="-1654200" y="38160"/>
              <a:ext cx="339480" cy="339120"/>
            </a:xfrm>
            <a:custGeom>
              <a:avLst/>
              <a:gdLst/>
              <a:ahLst/>
              <a:cxnLst/>
              <a:rect l="l" t="t" r="r" b="b"/>
              <a:pathLst>
                <a:path w="943" h="942" extrusionOk="0">
                  <a:moveTo>
                    <a:pt x="471" y="99"/>
                  </a:moveTo>
                  <a:cubicBezTo>
                    <a:pt x="266" y="99"/>
                    <a:pt x="100" y="266"/>
                    <a:pt x="100" y="471"/>
                  </a:cubicBezTo>
                  <a:cubicBezTo>
                    <a:pt x="100" y="676"/>
                    <a:pt x="266" y="843"/>
                    <a:pt x="471" y="843"/>
                  </a:cubicBezTo>
                  <a:cubicBezTo>
                    <a:pt x="677" y="843"/>
                    <a:pt x="843" y="676"/>
                    <a:pt x="843" y="471"/>
                  </a:cubicBezTo>
                  <a:cubicBezTo>
                    <a:pt x="843" y="266"/>
                    <a:pt x="677" y="99"/>
                    <a:pt x="471" y="99"/>
                  </a:cubicBezTo>
                  <a:moveTo>
                    <a:pt x="471" y="942"/>
                  </a:moveTo>
                  <a:cubicBezTo>
                    <a:pt x="212" y="942"/>
                    <a:pt x="0" y="731"/>
                    <a:pt x="0" y="471"/>
                  </a:cubicBezTo>
                  <a:cubicBezTo>
                    <a:pt x="0" y="211"/>
                    <a:pt x="212" y="0"/>
                    <a:pt x="471" y="0"/>
                  </a:cubicBezTo>
                  <a:cubicBezTo>
                    <a:pt x="731" y="0"/>
                    <a:pt x="943" y="211"/>
                    <a:pt x="943" y="471"/>
                  </a:cubicBezTo>
                  <a:cubicBezTo>
                    <a:pt x="943" y="731"/>
                    <a:pt x="731" y="942"/>
                    <a:pt x="471" y="9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7" name="Google Shape;707;p17"/>
            <p:cNvSpPr/>
            <p:nvPr/>
          </p:nvSpPr>
          <p:spPr>
            <a:xfrm>
              <a:off x="-1605600" y="86400"/>
              <a:ext cx="242280" cy="242640"/>
            </a:xfrm>
            <a:custGeom>
              <a:avLst/>
              <a:gdLst/>
              <a:ahLst/>
              <a:cxnLst/>
              <a:rect l="l" t="t" r="r" b="b"/>
              <a:pathLst>
                <a:path w="673" h="674" extrusionOk="0">
                  <a:moveTo>
                    <a:pt x="336" y="106"/>
                  </a:moveTo>
                  <a:cubicBezTo>
                    <a:pt x="209" y="106"/>
                    <a:pt x="106" y="210"/>
                    <a:pt x="106" y="337"/>
                  </a:cubicBezTo>
                  <a:cubicBezTo>
                    <a:pt x="106" y="464"/>
                    <a:pt x="209" y="568"/>
                    <a:pt x="336" y="568"/>
                  </a:cubicBezTo>
                  <a:cubicBezTo>
                    <a:pt x="464" y="568"/>
                    <a:pt x="567" y="464"/>
                    <a:pt x="567" y="337"/>
                  </a:cubicBezTo>
                  <a:cubicBezTo>
                    <a:pt x="567" y="210"/>
                    <a:pt x="464" y="106"/>
                    <a:pt x="336" y="106"/>
                  </a:cubicBezTo>
                  <a:moveTo>
                    <a:pt x="336" y="674"/>
                  </a:moveTo>
                  <a:cubicBezTo>
                    <a:pt x="151" y="674"/>
                    <a:pt x="0" y="523"/>
                    <a:pt x="0" y="337"/>
                  </a:cubicBezTo>
                  <a:cubicBezTo>
                    <a:pt x="0" y="152"/>
                    <a:pt x="151" y="0"/>
                    <a:pt x="336" y="0"/>
                  </a:cubicBezTo>
                  <a:cubicBezTo>
                    <a:pt x="522" y="0"/>
                    <a:pt x="673" y="152"/>
                    <a:pt x="673" y="337"/>
                  </a:cubicBezTo>
                  <a:cubicBezTo>
                    <a:pt x="673" y="523"/>
                    <a:pt x="522" y="674"/>
                    <a:pt x="336" y="67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Signika"/>
              <a:buNone/>
              <a:defRPr sz="3500" b="1">
                <a:solidFill>
                  <a:schemeClr val="dk1"/>
                </a:solidFill>
                <a:latin typeface="Signika"/>
                <a:ea typeface="Signika"/>
                <a:cs typeface="Signika"/>
                <a:sym typeface="Signika"/>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5" r:id="rId5"/>
    <p:sldLayoutId id="2147483658" r:id="rId6"/>
    <p:sldLayoutId id="2147483659" r:id="rId7"/>
    <p:sldLayoutId id="2147483662" r:id="rId8"/>
    <p:sldLayoutId id="2147483663" r:id="rId9"/>
    <p:sldLayoutId id="2147483668" r:id="rId10"/>
    <p:sldLayoutId id="2147483669" r:id="rId11"/>
    <p:sldLayoutId id="2147483671" r:id="rId12"/>
    <p:sldLayoutId id="2147483676" r:id="rId13"/>
    <p:sldLayoutId id="2147483677" r:id="rId14"/>
    <p:sldLayoutId id="214748367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36"/>
        <p:cNvGrpSpPr/>
        <p:nvPr/>
      </p:nvGrpSpPr>
      <p:grpSpPr>
        <a:xfrm>
          <a:off x="0" y="0"/>
          <a:ext cx="0" cy="0"/>
          <a:chOff x="0" y="0"/>
          <a:chExt cx="0" cy="0"/>
        </a:xfrm>
      </p:grpSpPr>
      <p:sp>
        <p:nvSpPr>
          <p:cNvPr id="1437" name="Google Shape;1437;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38" name="Google Shape;1438;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hyperlink" Target="https://docs.google.com/spreadsheets/d/1XKkJyM_zY7j3Dhl90tOKYdlB_xM9HOdDtwdQvCzWtEc/cop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hyperlink" Target="https://www.freepik.com/free-vector/abstract-geometric-cover-template_82461042.htm/?utm_source=slidesgo_template&amp;utm_medium=referral-link&amp;utm_campaign=sg_resources&amp;utm_content=freepik" TargetMode="External"/><Relationship Id="rId7" Type="http://schemas.openxmlformats.org/officeDocument/2006/relationships/hyperlink" Target="https://www.freepik.com/free-photo/medium-shot-woman-holding-books-cup_20940879.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10.xml"/><Relationship Id="rId6" Type="http://schemas.openxmlformats.org/officeDocument/2006/relationships/hyperlink" Target="https://www.freepik.com/free-photo/business-man-banner-concept-with-copy-space_30589124.htm/?utm_source=slidesgo_template&amp;utm_medium=referral-link&amp;utm_campaign=sg_resources&amp;utm_content=freepik" TargetMode="External"/><Relationship Id="rId5" Type="http://schemas.openxmlformats.org/officeDocument/2006/relationships/hyperlink" Target="https://www.freepik.com/free-photo/classmates-discussing-information-during-study-session_22634165.htm/?utm_source=slidesgo_template&amp;utm_medium=referral-link&amp;utm_campaign=sg_resources&amp;utm_content=freepik" TargetMode="External"/><Relationship Id="rId4" Type="http://schemas.openxmlformats.org/officeDocument/2006/relationships/hyperlink" Target="https://www.freepik.com/free-photo/college-mates-studying-together_16294775.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www.freepik.com/free-vector/abstract-geometric-cover-template_82461033.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28.xml.rels><?xml version="1.0" encoding="UTF-8" standalone="yes"?>
<Relationships xmlns="http://schemas.openxmlformats.org/package/2006/relationships"><Relationship Id="rId3" Type="http://schemas.openxmlformats.org/officeDocument/2006/relationships/hyperlink" Target="https://fonts.google.com/specimen/Signika" TargetMode="External"/><Relationship Id="rId2" Type="http://schemas.openxmlformats.org/officeDocument/2006/relationships/notesSlide" Target="../notesSlides/notesSlide28.xml"/><Relationship Id="rId1" Type="http://schemas.openxmlformats.org/officeDocument/2006/relationships/slideLayout" Target="../slideLayouts/slideLayout17.xml"/><Relationship Id="rId4" Type="http://schemas.openxmlformats.org/officeDocument/2006/relationships/hyperlink" Target="https://fonts.google.com/specimen/Lato"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9.png"/><Relationship Id="rId4" Type="http://schemas.openxmlformats.org/officeDocument/2006/relationships/image" Target="../media/image17.png"/><Relationship Id="rId9"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16.xml"/><Relationship Id="rId4" Type="http://schemas.openxmlformats.org/officeDocument/2006/relationships/image" Target="../media/image22.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sp>
        <p:nvSpPr>
          <p:cNvPr id="1446" name="Google Shape;1446;p36"/>
          <p:cNvSpPr txBox="1">
            <a:spLocks noGrp="1"/>
          </p:cNvSpPr>
          <p:nvPr>
            <p:ph type="ctrTitle"/>
          </p:nvPr>
        </p:nvSpPr>
        <p:spPr>
          <a:xfrm>
            <a:off x="947296" y="1536778"/>
            <a:ext cx="7249407" cy="2069944"/>
          </a:xfrm>
          <a:prstGeom prst="rect">
            <a:avLst/>
          </a:prstGeom>
        </p:spPr>
        <p:txBody>
          <a:bodyPr spcFirstLastPara="1" wrap="square" lIns="91425" tIns="91425" rIns="91425" bIns="91425" anchor="b" anchorCtr="0">
            <a:noAutofit/>
          </a:bodyPr>
          <a:lstStyle/>
          <a:p>
            <a:pPr marL="12700" marR="5080" algn="ctr">
              <a:spcBef>
                <a:spcPts val="710"/>
              </a:spcBef>
            </a:pPr>
            <a:r>
              <a:rPr lang="en-US" sz="3200" b="1" spc="95" dirty="0">
                <a:latin typeface="Trebuchet MS"/>
              </a:rPr>
              <a:t>Navigating the global jobs market: Assessing employability factors in Indian and  international engineering graduates</a:t>
            </a:r>
          </a:p>
        </p:txBody>
      </p:sp>
      <p:pic>
        <p:nvPicPr>
          <p:cNvPr id="1448" name="Google Shape;1448;p36"/>
          <p:cNvPicPr preferRelativeResize="0"/>
          <p:nvPr/>
        </p:nvPicPr>
        <p:blipFill>
          <a:blip r:embed="rId3">
            <a:alphaModFix/>
          </a:blip>
          <a:stretch>
            <a:fillRect/>
          </a:stretch>
        </p:blipFill>
        <p:spPr>
          <a:xfrm>
            <a:off x="0" y="6005145"/>
            <a:ext cx="9144000" cy="3947711"/>
          </a:xfrm>
          <a:prstGeom prst="rect">
            <a:avLst/>
          </a:prstGeom>
          <a:noFill/>
          <a:ln>
            <a:noFill/>
          </a:ln>
        </p:spPr>
      </p:pic>
      <p:sp>
        <p:nvSpPr>
          <p:cNvPr id="4" name="TextBox 3">
            <a:extLst>
              <a:ext uri="{FF2B5EF4-FFF2-40B4-BE49-F238E27FC236}">
                <a16:creationId xmlns:a16="http://schemas.microsoft.com/office/drawing/2014/main" id="{D34F6258-6A15-4FB4-402C-E54176B014F5}"/>
              </a:ext>
            </a:extLst>
          </p:cNvPr>
          <p:cNvSpPr txBox="1"/>
          <p:nvPr/>
        </p:nvSpPr>
        <p:spPr>
          <a:xfrm>
            <a:off x="2557346" y="4720684"/>
            <a:ext cx="4029308" cy="307777"/>
          </a:xfrm>
          <a:prstGeom prst="rect">
            <a:avLst/>
          </a:prstGeom>
          <a:noFill/>
        </p:spPr>
        <p:txBody>
          <a:bodyPr wrap="square" rtlCol="0">
            <a:spAutoFit/>
          </a:bodyPr>
          <a:lstStyle/>
          <a:p>
            <a:r>
              <a:rPr lang="en-US" dirty="0">
                <a:solidFill>
                  <a:schemeClr val="accent6">
                    <a:lumMod val="85000"/>
                  </a:schemeClr>
                </a:solidFill>
              </a:rPr>
              <a:t>Ahmed Fahzain | Sheth Sarjil | Malek Burhaan</a:t>
            </a:r>
            <a:endParaRPr lang="en-IN" dirty="0">
              <a:solidFill>
                <a:schemeClr val="accent6">
                  <a:lumMod val="8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15" name="TextBox 14">
            <a:extLst>
              <a:ext uri="{FF2B5EF4-FFF2-40B4-BE49-F238E27FC236}">
                <a16:creationId xmlns:a16="http://schemas.microsoft.com/office/drawing/2014/main" id="{9E8720E3-8DE4-FC0A-0A1B-B22DF21A2E8D}"/>
              </a:ext>
            </a:extLst>
          </p:cNvPr>
          <p:cNvSpPr txBox="1"/>
          <p:nvPr/>
        </p:nvSpPr>
        <p:spPr>
          <a:xfrm>
            <a:off x="3651130" y="527553"/>
            <a:ext cx="5142350" cy="69249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The United States holds the second position worldwide, following Japan, in producing top-performing math students, signifying remarkable proficiency and excellence.</a:t>
            </a:r>
            <a:endParaRPr lang="en-IN" sz="1300" dirty="0">
              <a:solidFill>
                <a:schemeClr val="dk2"/>
              </a:solidFill>
              <a:latin typeface="Lato"/>
              <a:ea typeface="Lato"/>
              <a:cs typeface="Lato"/>
              <a:sym typeface="Lato"/>
            </a:endParaRPr>
          </a:p>
        </p:txBody>
      </p:sp>
      <p:sp>
        <p:nvSpPr>
          <p:cNvPr id="7" name="TextBox 6">
            <a:extLst>
              <a:ext uri="{FF2B5EF4-FFF2-40B4-BE49-F238E27FC236}">
                <a16:creationId xmlns:a16="http://schemas.microsoft.com/office/drawing/2014/main" id="{2BC86655-35A3-D84D-4E96-594E69DE1031}"/>
              </a:ext>
            </a:extLst>
          </p:cNvPr>
          <p:cNvSpPr txBox="1"/>
          <p:nvPr/>
        </p:nvSpPr>
        <p:spPr>
          <a:xfrm>
            <a:off x="3651130" y="1514113"/>
            <a:ext cx="5142350" cy="69249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Despite the nation's diverse demographics, its unparalleled prowess in mathematics among industrialized countries remains a consistent achievement.</a:t>
            </a:r>
            <a:endParaRPr lang="en-IN" sz="1300" dirty="0">
              <a:solidFill>
                <a:schemeClr val="dk2"/>
              </a:solidFill>
              <a:latin typeface="Lato"/>
              <a:ea typeface="Lato"/>
              <a:cs typeface="Lato"/>
              <a:sym typeface="Lato"/>
            </a:endParaRPr>
          </a:p>
        </p:txBody>
      </p:sp>
      <p:sp>
        <p:nvSpPr>
          <p:cNvPr id="9" name="TextBox 8">
            <a:extLst>
              <a:ext uri="{FF2B5EF4-FFF2-40B4-BE49-F238E27FC236}">
                <a16:creationId xmlns:a16="http://schemas.microsoft.com/office/drawing/2014/main" id="{C6ECE7F3-BD01-E21A-7007-657B599A1C14}"/>
              </a:ext>
            </a:extLst>
          </p:cNvPr>
          <p:cNvSpPr txBox="1"/>
          <p:nvPr/>
        </p:nvSpPr>
        <p:spPr>
          <a:xfrm>
            <a:off x="369210" y="3523340"/>
            <a:ext cx="5142350" cy="109260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Over time, the United States has demonstrated a steady production of highly skilled math students, contributing to the population of exceptional graduates; however, this surplus talent poses a challenge in effectively aligning it with available opportunities in the mathematics field and related industries.</a:t>
            </a:r>
            <a:endParaRPr lang="en-IN" sz="1300" dirty="0">
              <a:solidFill>
                <a:schemeClr val="dk2"/>
              </a:solidFill>
              <a:latin typeface="Lato"/>
              <a:ea typeface="Lato"/>
              <a:cs typeface="Lato"/>
              <a:sym typeface="Lato"/>
            </a:endParaRPr>
          </a:p>
        </p:txBody>
      </p:sp>
      <p:grpSp>
        <p:nvGrpSpPr>
          <p:cNvPr id="12" name="Google Shape;8239;p78">
            <a:extLst>
              <a:ext uri="{FF2B5EF4-FFF2-40B4-BE49-F238E27FC236}">
                <a16:creationId xmlns:a16="http://schemas.microsoft.com/office/drawing/2014/main" id="{7945EC56-4EDA-34C0-5EA3-F992A4F591C1}"/>
              </a:ext>
            </a:extLst>
          </p:cNvPr>
          <p:cNvGrpSpPr/>
          <p:nvPr/>
        </p:nvGrpSpPr>
        <p:grpSpPr>
          <a:xfrm>
            <a:off x="5209562" y="2398088"/>
            <a:ext cx="3056613" cy="1816955"/>
            <a:chOff x="238125" y="732525"/>
            <a:chExt cx="7130500" cy="4241425"/>
          </a:xfrm>
        </p:grpSpPr>
        <p:sp>
          <p:nvSpPr>
            <p:cNvPr id="13" name="Google Shape;8240;p78">
              <a:extLst>
                <a:ext uri="{FF2B5EF4-FFF2-40B4-BE49-F238E27FC236}">
                  <a16:creationId xmlns:a16="http://schemas.microsoft.com/office/drawing/2014/main" id="{FF30D6E0-E6E1-4C59-6D24-B80ABE8A3C90}"/>
                </a:ext>
              </a:extLst>
            </p:cNvPr>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241;p78">
              <a:extLst>
                <a:ext uri="{FF2B5EF4-FFF2-40B4-BE49-F238E27FC236}">
                  <a16:creationId xmlns:a16="http://schemas.microsoft.com/office/drawing/2014/main" id="{F052C939-7727-919D-59E9-CB00EEBA081A}"/>
                </a:ext>
              </a:extLst>
            </p:cNvPr>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242;p78">
              <a:extLst>
                <a:ext uri="{FF2B5EF4-FFF2-40B4-BE49-F238E27FC236}">
                  <a16:creationId xmlns:a16="http://schemas.microsoft.com/office/drawing/2014/main" id="{65C7EFB0-A672-66E0-B1A0-1B73FBABDE17}"/>
                </a:ext>
              </a:extLst>
            </p:cNvPr>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243;p78">
              <a:extLst>
                <a:ext uri="{FF2B5EF4-FFF2-40B4-BE49-F238E27FC236}">
                  <a16:creationId xmlns:a16="http://schemas.microsoft.com/office/drawing/2014/main" id="{5DEBDB21-4568-B827-EE1C-8D9EAA7813E9}"/>
                </a:ext>
              </a:extLst>
            </p:cNvPr>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244;p78">
              <a:extLst>
                <a:ext uri="{FF2B5EF4-FFF2-40B4-BE49-F238E27FC236}">
                  <a16:creationId xmlns:a16="http://schemas.microsoft.com/office/drawing/2014/main" id="{4B03A66D-0A17-C1D9-FF05-F2B5292F8ABC}"/>
                </a:ext>
              </a:extLst>
            </p:cNvPr>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245;p78">
              <a:extLst>
                <a:ext uri="{FF2B5EF4-FFF2-40B4-BE49-F238E27FC236}">
                  <a16:creationId xmlns:a16="http://schemas.microsoft.com/office/drawing/2014/main" id="{481005EF-392C-4A8C-2BDA-5917BAE395BE}"/>
                </a:ext>
              </a:extLst>
            </p:cNvPr>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246;p78">
              <a:extLst>
                <a:ext uri="{FF2B5EF4-FFF2-40B4-BE49-F238E27FC236}">
                  <a16:creationId xmlns:a16="http://schemas.microsoft.com/office/drawing/2014/main" id="{A7B45B68-7B43-AB31-7F5B-63812124679E}"/>
                </a:ext>
              </a:extLst>
            </p:cNvPr>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247;p78">
              <a:extLst>
                <a:ext uri="{FF2B5EF4-FFF2-40B4-BE49-F238E27FC236}">
                  <a16:creationId xmlns:a16="http://schemas.microsoft.com/office/drawing/2014/main" id="{25C1FC77-B020-3B04-6277-409C7F3DB0AC}"/>
                </a:ext>
              </a:extLst>
            </p:cNvPr>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248;p78">
              <a:extLst>
                <a:ext uri="{FF2B5EF4-FFF2-40B4-BE49-F238E27FC236}">
                  <a16:creationId xmlns:a16="http://schemas.microsoft.com/office/drawing/2014/main" id="{552BBDB4-0B28-DD7E-E836-AC1FE0FDFEFF}"/>
                </a:ext>
              </a:extLst>
            </p:cNvPr>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249;p78">
              <a:extLst>
                <a:ext uri="{FF2B5EF4-FFF2-40B4-BE49-F238E27FC236}">
                  <a16:creationId xmlns:a16="http://schemas.microsoft.com/office/drawing/2014/main" id="{0C69FBB0-5EE9-03B4-522D-D4C5DC14242E}"/>
                </a:ext>
              </a:extLst>
            </p:cNvPr>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250;p78">
              <a:extLst>
                <a:ext uri="{FF2B5EF4-FFF2-40B4-BE49-F238E27FC236}">
                  <a16:creationId xmlns:a16="http://schemas.microsoft.com/office/drawing/2014/main" id="{64E0B5BC-5A0A-D449-0119-63DEA53686EE}"/>
                </a:ext>
              </a:extLst>
            </p:cNvPr>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251;p78">
              <a:extLst>
                <a:ext uri="{FF2B5EF4-FFF2-40B4-BE49-F238E27FC236}">
                  <a16:creationId xmlns:a16="http://schemas.microsoft.com/office/drawing/2014/main" id="{0DD5852C-6E19-6B11-CBED-2CC4607964AE}"/>
                </a:ext>
              </a:extLst>
            </p:cNvPr>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252;p78">
              <a:extLst>
                <a:ext uri="{FF2B5EF4-FFF2-40B4-BE49-F238E27FC236}">
                  <a16:creationId xmlns:a16="http://schemas.microsoft.com/office/drawing/2014/main" id="{11471375-4BBA-262E-99DA-9E8202C35E83}"/>
                </a:ext>
              </a:extLst>
            </p:cNvPr>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253;p78">
              <a:extLst>
                <a:ext uri="{FF2B5EF4-FFF2-40B4-BE49-F238E27FC236}">
                  <a16:creationId xmlns:a16="http://schemas.microsoft.com/office/drawing/2014/main" id="{F70A005A-DBB7-B170-3638-9610267B5B02}"/>
                </a:ext>
              </a:extLst>
            </p:cNvPr>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254;p78">
              <a:extLst>
                <a:ext uri="{FF2B5EF4-FFF2-40B4-BE49-F238E27FC236}">
                  <a16:creationId xmlns:a16="http://schemas.microsoft.com/office/drawing/2014/main" id="{060D258C-C40F-8372-1890-40EF15B6FA9B}"/>
                </a:ext>
              </a:extLst>
            </p:cNvPr>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255;p78">
              <a:extLst>
                <a:ext uri="{FF2B5EF4-FFF2-40B4-BE49-F238E27FC236}">
                  <a16:creationId xmlns:a16="http://schemas.microsoft.com/office/drawing/2014/main" id="{725ECAAC-C4C2-14B9-7690-E461FFEAD32C}"/>
                </a:ext>
              </a:extLst>
            </p:cNvPr>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256;p78">
              <a:extLst>
                <a:ext uri="{FF2B5EF4-FFF2-40B4-BE49-F238E27FC236}">
                  <a16:creationId xmlns:a16="http://schemas.microsoft.com/office/drawing/2014/main" id="{419592E2-8C1B-A713-B7B2-24FC1D16223C}"/>
                </a:ext>
              </a:extLst>
            </p:cNvPr>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257;p78">
              <a:extLst>
                <a:ext uri="{FF2B5EF4-FFF2-40B4-BE49-F238E27FC236}">
                  <a16:creationId xmlns:a16="http://schemas.microsoft.com/office/drawing/2014/main" id="{3AB91617-2780-11E4-358E-708EB4279EA9}"/>
                </a:ext>
              </a:extLst>
            </p:cNvPr>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258;p78">
              <a:extLst>
                <a:ext uri="{FF2B5EF4-FFF2-40B4-BE49-F238E27FC236}">
                  <a16:creationId xmlns:a16="http://schemas.microsoft.com/office/drawing/2014/main" id="{F35FFC00-72A0-AE7B-635A-ED63CDBF7021}"/>
                </a:ext>
              </a:extLst>
            </p:cNvPr>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259;p78">
              <a:extLst>
                <a:ext uri="{FF2B5EF4-FFF2-40B4-BE49-F238E27FC236}">
                  <a16:creationId xmlns:a16="http://schemas.microsoft.com/office/drawing/2014/main" id="{292DDB4F-8461-DD9D-0DED-13E36F4D59F7}"/>
                </a:ext>
              </a:extLst>
            </p:cNvPr>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260;p78">
              <a:extLst>
                <a:ext uri="{FF2B5EF4-FFF2-40B4-BE49-F238E27FC236}">
                  <a16:creationId xmlns:a16="http://schemas.microsoft.com/office/drawing/2014/main" id="{D4245639-8DB7-7E7A-DD68-B00254A3DFBD}"/>
                </a:ext>
              </a:extLst>
            </p:cNvPr>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261;p78">
              <a:extLst>
                <a:ext uri="{FF2B5EF4-FFF2-40B4-BE49-F238E27FC236}">
                  <a16:creationId xmlns:a16="http://schemas.microsoft.com/office/drawing/2014/main" id="{3A1EFBEC-8690-1FAE-7FDF-A55373E88C62}"/>
                </a:ext>
              </a:extLst>
            </p:cNvPr>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262;p78">
              <a:extLst>
                <a:ext uri="{FF2B5EF4-FFF2-40B4-BE49-F238E27FC236}">
                  <a16:creationId xmlns:a16="http://schemas.microsoft.com/office/drawing/2014/main" id="{CDB8B675-E715-0C01-26FF-D30B86A7F07B}"/>
                </a:ext>
              </a:extLst>
            </p:cNvPr>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263;p78">
              <a:extLst>
                <a:ext uri="{FF2B5EF4-FFF2-40B4-BE49-F238E27FC236}">
                  <a16:creationId xmlns:a16="http://schemas.microsoft.com/office/drawing/2014/main" id="{E276D30C-0D9A-BE45-3514-B61D32D0E9D1}"/>
                </a:ext>
              </a:extLst>
            </p:cNvPr>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264;p78">
              <a:extLst>
                <a:ext uri="{FF2B5EF4-FFF2-40B4-BE49-F238E27FC236}">
                  <a16:creationId xmlns:a16="http://schemas.microsoft.com/office/drawing/2014/main" id="{B4335262-4116-D669-3895-4AC08B6D8749}"/>
                </a:ext>
              </a:extLst>
            </p:cNvPr>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265;p78">
              <a:extLst>
                <a:ext uri="{FF2B5EF4-FFF2-40B4-BE49-F238E27FC236}">
                  <a16:creationId xmlns:a16="http://schemas.microsoft.com/office/drawing/2014/main" id="{726EE4B5-6F1F-31AF-2488-8B1DE93B2D16}"/>
                </a:ext>
              </a:extLst>
            </p:cNvPr>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266;p78">
              <a:extLst>
                <a:ext uri="{FF2B5EF4-FFF2-40B4-BE49-F238E27FC236}">
                  <a16:creationId xmlns:a16="http://schemas.microsoft.com/office/drawing/2014/main" id="{E49D8A4C-D2D9-0DFC-41C8-E149C1ED3C37}"/>
                </a:ext>
              </a:extLst>
            </p:cNvPr>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267;p78">
              <a:extLst>
                <a:ext uri="{FF2B5EF4-FFF2-40B4-BE49-F238E27FC236}">
                  <a16:creationId xmlns:a16="http://schemas.microsoft.com/office/drawing/2014/main" id="{D8A82667-7BDB-CD5E-1269-552B1C04F3E1}"/>
                </a:ext>
              </a:extLst>
            </p:cNvPr>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268;p78">
              <a:extLst>
                <a:ext uri="{FF2B5EF4-FFF2-40B4-BE49-F238E27FC236}">
                  <a16:creationId xmlns:a16="http://schemas.microsoft.com/office/drawing/2014/main" id="{477163A4-564A-CD97-1184-69D580442E65}"/>
                </a:ext>
              </a:extLst>
            </p:cNvPr>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269;p78">
              <a:extLst>
                <a:ext uri="{FF2B5EF4-FFF2-40B4-BE49-F238E27FC236}">
                  <a16:creationId xmlns:a16="http://schemas.microsoft.com/office/drawing/2014/main" id="{5531E21C-0C0C-BB10-8D10-E0D9FCEB748A}"/>
                </a:ext>
              </a:extLst>
            </p:cNvPr>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270;p78">
              <a:extLst>
                <a:ext uri="{FF2B5EF4-FFF2-40B4-BE49-F238E27FC236}">
                  <a16:creationId xmlns:a16="http://schemas.microsoft.com/office/drawing/2014/main" id="{A7D2B2E0-E69D-50E1-917E-1654DEE0F6F5}"/>
                </a:ext>
              </a:extLst>
            </p:cNvPr>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271;p78">
              <a:extLst>
                <a:ext uri="{FF2B5EF4-FFF2-40B4-BE49-F238E27FC236}">
                  <a16:creationId xmlns:a16="http://schemas.microsoft.com/office/drawing/2014/main" id="{44FAD83F-FE08-2367-5EF2-7CBCE287480F}"/>
                </a:ext>
              </a:extLst>
            </p:cNvPr>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272;p78">
              <a:extLst>
                <a:ext uri="{FF2B5EF4-FFF2-40B4-BE49-F238E27FC236}">
                  <a16:creationId xmlns:a16="http://schemas.microsoft.com/office/drawing/2014/main" id="{D03CEF26-D957-230B-8CB7-C205FB18369D}"/>
                </a:ext>
              </a:extLst>
            </p:cNvPr>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273;p78">
              <a:extLst>
                <a:ext uri="{FF2B5EF4-FFF2-40B4-BE49-F238E27FC236}">
                  <a16:creationId xmlns:a16="http://schemas.microsoft.com/office/drawing/2014/main" id="{2EB23BED-6AA9-5DF9-6A1E-B0AC7C39CCD4}"/>
                </a:ext>
              </a:extLst>
            </p:cNvPr>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274;p78">
              <a:extLst>
                <a:ext uri="{FF2B5EF4-FFF2-40B4-BE49-F238E27FC236}">
                  <a16:creationId xmlns:a16="http://schemas.microsoft.com/office/drawing/2014/main" id="{A3B7AED4-1932-290E-6F46-11B29FEBBA10}"/>
                </a:ext>
              </a:extLst>
            </p:cNvPr>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275;p78">
              <a:extLst>
                <a:ext uri="{FF2B5EF4-FFF2-40B4-BE49-F238E27FC236}">
                  <a16:creationId xmlns:a16="http://schemas.microsoft.com/office/drawing/2014/main" id="{2500E794-FF37-5CC1-72E6-D8135E6D6313}"/>
                </a:ext>
              </a:extLst>
            </p:cNvPr>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276;p78">
              <a:extLst>
                <a:ext uri="{FF2B5EF4-FFF2-40B4-BE49-F238E27FC236}">
                  <a16:creationId xmlns:a16="http://schemas.microsoft.com/office/drawing/2014/main" id="{7B156410-B392-9869-76D2-F7615FE45C67}"/>
                </a:ext>
              </a:extLst>
            </p:cNvPr>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277;p78">
              <a:extLst>
                <a:ext uri="{FF2B5EF4-FFF2-40B4-BE49-F238E27FC236}">
                  <a16:creationId xmlns:a16="http://schemas.microsoft.com/office/drawing/2014/main" id="{33106121-47F2-EC9D-FBF1-B6317F6B758F}"/>
                </a:ext>
              </a:extLst>
            </p:cNvPr>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278;p78">
              <a:extLst>
                <a:ext uri="{FF2B5EF4-FFF2-40B4-BE49-F238E27FC236}">
                  <a16:creationId xmlns:a16="http://schemas.microsoft.com/office/drawing/2014/main" id="{F1F51569-0ABA-799C-D445-B0F7BC19FA9E}"/>
                </a:ext>
              </a:extLst>
            </p:cNvPr>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279;p78">
              <a:extLst>
                <a:ext uri="{FF2B5EF4-FFF2-40B4-BE49-F238E27FC236}">
                  <a16:creationId xmlns:a16="http://schemas.microsoft.com/office/drawing/2014/main" id="{16156143-C9D1-3D8A-CCC6-4F3BD9EEE1AA}"/>
                </a:ext>
              </a:extLst>
            </p:cNvPr>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280;p78">
              <a:extLst>
                <a:ext uri="{FF2B5EF4-FFF2-40B4-BE49-F238E27FC236}">
                  <a16:creationId xmlns:a16="http://schemas.microsoft.com/office/drawing/2014/main" id="{ED20069B-43C1-5BDF-4235-35F5FF81FD36}"/>
                </a:ext>
              </a:extLst>
            </p:cNvPr>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281;p78">
              <a:extLst>
                <a:ext uri="{FF2B5EF4-FFF2-40B4-BE49-F238E27FC236}">
                  <a16:creationId xmlns:a16="http://schemas.microsoft.com/office/drawing/2014/main" id="{3CB21D06-EE51-2B78-D1EB-A238B1CACAE9}"/>
                </a:ext>
              </a:extLst>
            </p:cNvPr>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282;p78">
              <a:extLst>
                <a:ext uri="{FF2B5EF4-FFF2-40B4-BE49-F238E27FC236}">
                  <a16:creationId xmlns:a16="http://schemas.microsoft.com/office/drawing/2014/main" id="{E2A99D50-6606-5B6F-F4CA-E7138BD799D8}"/>
                </a:ext>
              </a:extLst>
            </p:cNvPr>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283;p78">
              <a:extLst>
                <a:ext uri="{FF2B5EF4-FFF2-40B4-BE49-F238E27FC236}">
                  <a16:creationId xmlns:a16="http://schemas.microsoft.com/office/drawing/2014/main" id="{70D2F4FC-5EA7-A787-24C9-443A8A5A7063}"/>
                </a:ext>
              </a:extLst>
            </p:cNvPr>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284;p78">
              <a:extLst>
                <a:ext uri="{FF2B5EF4-FFF2-40B4-BE49-F238E27FC236}">
                  <a16:creationId xmlns:a16="http://schemas.microsoft.com/office/drawing/2014/main" id="{8D154F91-1EAE-50C7-918F-2413233E7423}"/>
                </a:ext>
              </a:extLst>
            </p:cNvPr>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285;p78">
              <a:extLst>
                <a:ext uri="{FF2B5EF4-FFF2-40B4-BE49-F238E27FC236}">
                  <a16:creationId xmlns:a16="http://schemas.microsoft.com/office/drawing/2014/main" id="{0D1DE386-981E-FFB3-A9C1-5FD691277285}"/>
                </a:ext>
              </a:extLst>
            </p:cNvPr>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286;p78">
              <a:extLst>
                <a:ext uri="{FF2B5EF4-FFF2-40B4-BE49-F238E27FC236}">
                  <a16:creationId xmlns:a16="http://schemas.microsoft.com/office/drawing/2014/main" id="{3DDC001C-ADE9-8344-356A-FD5E5CEC521A}"/>
                </a:ext>
              </a:extLst>
            </p:cNvPr>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287;p78">
              <a:extLst>
                <a:ext uri="{FF2B5EF4-FFF2-40B4-BE49-F238E27FC236}">
                  <a16:creationId xmlns:a16="http://schemas.microsoft.com/office/drawing/2014/main" id="{10450A64-A9D8-8A2F-2F76-D45F3810472C}"/>
                </a:ext>
              </a:extLst>
            </p:cNvPr>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288;p78">
              <a:extLst>
                <a:ext uri="{FF2B5EF4-FFF2-40B4-BE49-F238E27FC236}">
                  <a16:creationId xmlns:a16="http://schemas.microsoft.com/office/drawing/2014/main" id="{81868DDD-B97D-823B-68FC-08D1B3D45F03}"/>
                </a:ext>
              </a:extLst>
            </p:cNvPr>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289;p78">
              <a:extLst>
                <a:ext uri="{FF2B5EF4-FFF2-40B4-BE49-F238E27FC236}">
                  <a16:creationId xmlns:a16="http://schemas.microsoft.com/office/drawing/2014/main" id="{7C9A3E6C-90DF-FECF-FC74-F8F39E73971E}"/>
                </a:ext>
              </a:extLst>
            </p:cNvPr>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290;p78">
              <a:extLst>
                <a:ext uri="{FF2B5EF4-FFF2-40B4-BE49-F238E27FC236}">
                  <a16:creationId xmlns:a16="http://schemas.microsoft.com/office/drawing/2014/main" id="{4DC3F584-A68F-09E8-628B-F8787441AE13}"/>
                </a:ext>
              </a:extLst>
            </p:cNvPr>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291;p78">
              <a:extLst>
                <a:ext uri="{FF2B5EF4-FFF2-40B4-BE49-F238E27FC236}">
                  <a16:creationId xmlns:a16="http://schemas.microsoft.com/office/drawing/2014/main" id="{3DFBEE1C-DED9-CE68-E6A7-1B3221EDFCD4}"/>
                </a:ext>
              </a:extLst>
            </p:cNvPr>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292;p78">
              <a:extLst>
                <a:ext uri="{FF2B5EF4-FFF2-40B4-BE49-F238E27FC236}">
                  <a16:creationId xmlns:a16="http://schemas.microsoft.com/office/drawing/2014/main" id="{38B2FF12-BD74-13BE-1139-877CEA5A72A4}"/>
                </a:ext>
              </a:extLst>
            </p:cNvPr>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293;p78">
              <a:extLst>
                <a:ext uri="{FF2B5EF4-FFF2-40B4-BE49-F238E27FC236}">
                  <a16:creationId xmlns:a16="http://schemas.microsoft.com/office/drawing/2014/main" id="{99C7B941-DDCA-B9CD-9EC3-7E9D4D29509D}"/>
                </a:ext>
              </a:extLst>
            </p:cNvPr>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294;p78">
              <a:extLst>
                <a:ext uri="{FF2B5EF4-FFF2-40B4-BE49-F238E27FC236}">
                  <a16:creationId xmlns:a16="http://schemas.microsoft.com/office/drawing/2014/main" id="{AB806407-D066-36B8-C818-D0805F7721A6}"/>
                </a:ext>
              </a:extLst>
            </p:cNvPr>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295;p78">
              <a:extLst>
                <a:ext uri="{FF2B5EF4-FFF2-40B4-BE49-F238E27FC236}">
                  <a16:creationId xmlns:a16="http://schemas.microsoft.com/office/drawing/2014/main" id="{AEBA9784-2E54-C104-8D0D-66EDA16C7304}"/>
                </a:ext>
              </a:extLst>
            </p:cNvPr>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8296;p78">
              <a:extLst>
                <a:ext uri="{FF2B5EF4-FFF2-40B4-BE49-F238E27FC236}">
                  <a16:creationId xmlns:a16="http://schemas.microsoft.com/office/drawing/2014/main" id="{62F71EB2-D155-CE5F-9008-392589FD4347}"/>
                </a:ext>
              </a:extLst>
            </p:cNvPr>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297;p78">
              <a:extLst>
                <a:ext uri="{FF2B5EF4-FFF2-40B4-BE49-F238E27FC236}">
                  <a16:creationId xmlns:a16="http://schemas.microsoft.com/office/drawing/2014/main" id="{0E42A6AF-E39D-181E-B82D-6C055B8825FE}"/>
                </a:ext>
              </a:extLst>
            </p:cNvPr>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298;p78">
              <a:extLst>
                <a:ext uri="{FF2B5EF4-FFF2-40B4-BE49-F238E27FC236}">
                  <a16:creationId xmlns:a16="http://schemas.microsoft.com/office/drawing/2014/main" id="{44B1C902-E346-1435-4EF6-E3450584ACEA}"/>
                </a:ext>
              </a:extLst>
            </p:cNvPr>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8299;p78">
              <a:extLst>
                <a:ext uri="{FF2B5EF4-FFF2-40B4-BE49-F238E27FC236}">
                  <a16:creationId xmlns:a16="http://schemas.microsoft.com/office/drawing/2014/main" id="{9B1E34FA-0553-4332-3EE2-9CA03D62F30A}"/>
                </a:ext>
              </a:extLst>
            </p:cNvPr>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8300;p78">
              <a:extLst>
                <a:ext uri="{FF2B5EF4-FFF2-40B4-BE49-F238E27FC236}">
                  <a16:creationId xmlns:a16="http://schemas.microsoft.com/office/drawing/2014/main" id="{FCEF23FB-11D6-D00C-3777-86973B81139D}"/>
                </a:ext>
              </a:extLst>
            </p:cNvPr>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8301;p78">
              <a:extLst>
                <a:ext uri="{FF2B5EF4-FFF2-40B4-BE49-F238E27FC236}">
                  <a16:creationId xmlns:a16="http://schemas.microsoft.com/office/drawing/2014/main" id="{D0899BAE-52C1-25A8-15F6-C65A801C6354}"/>
                </a:ext>
              </a:extLst>
            </p:cNvPr>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302;p78">
              <a:extLst>
                <a:ext uri="{FF2B5EF4-FFF2-40B4-BE49-F238E27FC236}">
                  <a16:creationId xmlns:a16="http://schemas.microsoft.com/office/drawing/2014/main" id="{4773A740-9D21-927A-D4DD-15E63073209C}"/>
                </a:ext>
              </a:extLst>
            </p:cNvPr>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303;p78">
              <a:extLst>
                <a:ext uri="{FF2B5EF4-FFF2-40B4-BE49-F238E27FC236}">
                  <a16:creationId xmlns:a16="http://schemas.microsoft.com/office/drawing/2014/main" id="{EAA233B2-4338-E1CA-970E-0EB20D179F55}"/>
                </a:ext>
              </a:extLst>
            </p:cNvPr>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304;p78">
              <a:extLst>
                <a:ext uri="{FF2B5EF4-FFF2-40B4-BE49-F238E27FC236}">
                  <a16:creationId xmlns:a16="http://schemas.microsoft.com/office/drawing/2014/main" id="{ECE6D97C-DE0F-AA85-D4AA-E682C143AAC7}"/>
                </a:ext>
              </a:extLst>
            </p:cNvPr>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8305;p78">
              <a:extLst>
                <a:ext uri="{FF2B5EF4-FFF2-40B4-BE49-F238E27FC236}">
                  <a16:creationId xmlns:a16="http://schemas.microsoft.com/office/drawing/2014/main" id="{419229CD-BF1B-820C-C5ED-5EF5B516B024}"/>
                </a:ext>
              </a:extLst>
            </p:cNvPr>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306;p78">
              <a:extLst>
                <a:ext uri="{FF2B5EF4-FFF2-40B4-BE49-F238E27FC236}">
                  <a16:creationId xmlns:a16="http://schemas.microsoft.com/office/drawing/2014/main" id="{CCDDE843-C5AC-A01B-E6A1-BF7610C4BE78}"/>
                </a:ext>
              </a:extLst>
            </p:cNvPr>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307;p78">
              <a:extLst>
                <a:ext uri="{FF2B5EF4-FFF2-40B4-BE49-F238E27FC236}">
                  <a16:creationId xmlns:a16="http://schemas.microsoft.com/office/drawing/2014/main" id="{AA850AD3-6EA6-06AE-4698-F07E2EBA4002}"/>
                </a:ext>
              </a:extLst>
            </p:cNvPr>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308;p78">
              <a:extLst>
                <a:ext uri="{FF2B5EF4-FFF2-40B4-BE49-F238E27FC236}">
                  <a16:creationId xmlns:a16="http://schemas.microsoft.com/office/drawing/2014/main" id="{9F40BC38-1AC8-8246-BAB4-1C468AACC732}"/>
                </a:ext>
              </a:extLst>
            </p:cNvPr>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09;p78">
              <a:extLst>
                <a:ext uri="{FF2B5EF4-FFF2-40B4-BE49-F238E27FC236}">
                  <a16:creationId xmlns:a16="http://schemas.microsoft.com/office/drawing/2014/main" id="{6CC7B65A-3928-FBB2-039F-73663CF947D8}"/>
                </a:ext>
              </a:extLst>
            </p:cNvPr>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310;p78">
              <a:extLst>
                <a:ext uri="{FF2B5EF4-FFF2-40B4-BE49-F238E27FC236}">
                  <a16:creationId xmlns:a16="http://schemas.microsoft.com/office/drawing/2014/main" id="{6429FFD6-3FB3-6B9A-47A6-770D2DAF86F5}"/>
                </a:ext>
              </a:extLst>
            </p:cNvPr>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311;p78">
              <a:extLst>
                <a:ext uri="{FF2B5EF4-FFF2-40B4-BE49-F238E27FC236}">
                  <a16:creationId xmlns:a16="http://schemas.microsoft.com/office/drawing/2014/main" id="{80A8472E-2233-CC7C-20B9-22C470EAF82E}"/>
                </a:ext>
              </a:extLst>
            </p:cNvPr>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312;p78">
              <a:extLst>
                <a:ext uri="{FF2B5EF4-FFF2-40B4-BE49-F238E27FC236}">
                  <a16:creationId xmlns:a16="http://schemas.microsoft.com/office/drawing/2014/main" id="{97397CCB-7886-680C-906F-79D3287432A3}"/>
                </a:ext>
              </a:extLst>
            </p:cNvPr>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313;p78">
              <a:extLst>
                <a:ext uri="{FF2B5EF4-FFF2-40B4-BE49-F238E27FC236}">
                  <a16:creationId xmlns:a16="http://schemas.microsoft.com/office/drawing/2014/main" id="{84161D0B-4859-5D7C-091F-A198828C3E0D}"/>
                </a:ext>
              </a:extLst>
            </p:cNvPr>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314;p78">
              <a:extLst>
                <a:ext uri="{FF2B5EF4-FFF2-40B4-BE49-F238E27FC236}">
                  <a16:creationId xmlns:a16="http://schemas.microsoft.com/office/drawing/2014/main" id="{DCF6D595-ACA9-64E7-11BA-5FA80BE590B1}"/>
                </a:ext>
              </a:extLst>
            </p:cNvPr>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315;p78">
              <a:extLst>
                <a:ext uri="{FF2B5EF4-FFF2-40B4-BE49-F238E27FC236}">
                  <a16:creationId xmlns:a16="http://schemas.microsoft.com/office/drawing/2014/main" id="{17FB4634-8AAA-93E7-7A69-5249A4BA31C0}"/>
                </a:ext>
              </a:extLst>
            </p:cNvPr>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316;p78">
              <a:extLst>
                <a:ext uri="{FF2B5EF4-FFF2-40B4-BE49-F238E27FC236}">
                  <a16:creationId xmlns:a16="http://schemas.microsoft.com/office/drawing/2014/main" id="{84302F48-7F78-E415-2905-0D3D613C5971}"/>
                </a:ext>
              </a:extLst>
            </p:cNvPr>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317;p78">
              <a:extLst>
                <a:ext uri="{FF2B5EF4-FFF2-40B4-BE49-F238E27FC236}">
                  <a16:creationId xmlns:a16="http://schemas.microsoft.com/office/drawing/2014/main" id="{B6F19DEC-CFA1-75C8-7FD8-70DC06D473EF}"/>
                </a:ext>
              </a:extLst>
            </p:cNvPr>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318;p78">
              <a:extLst>
                <a:ext uri="{FF2B5EF4-FFF2-40B4-BE49-F238E27FC236}">
                  <a16:creationId xmlns:a16="http://schemas.microsoft.com/office/drawing/2014/main" id="{89D11314-523D-1A33-E47C-DE357A0F943D}"/>
                </a:ext>
              </a:extLst>
            </p:cNvPr>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319;p78">
              <a:extLst>
                <a:ext uri="{FF2B5EF4-FFF2-40B4-BE49-F238E27FC236}">
                  <a16:creationId xmlns:a16="http://schemas.microsoft.com/office/drawing/2014/main" id="{FF398799-5D5D-CE6E-9C25-C59451F7A4C8}"/>
                </a:ext>
              </a:extLst>
            </p:cNvPr>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320;p78">
              <a:extLst>
                <a:ext uri="{FF2B5EF4-FFF2-40B4-BE49-F238E27FC236}">
                  <a16:creationId xmlns:a16="http://schemas.microsoft.com/office/drawing/2014/main" id="{197EE4B9-ABC4-D16C-8EE6-01D3E601D127}"/>
                </a:ext>
              </a:extLst>
            </p:cNvPr>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321;p78">
              <a:extLst>
                <a:ext uri="{FF2B5EF4-FFF2-40B4-BE49-F238E27FC236}">
                  <a16:creationId xmlns:a16="http://schemas.microsoft.com/office/drawing/2014/main" id="{8030F46A-B5DD-1395-D882-9E66C316D8D2}"/>
                </a:ext>
              </a:extLst>
            </p:cNvPr>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8322;p78">
              <a:extLst>
                <a:ext uri="{FF2B5EF4-FFF2-40B4-BE49-F238E27FC236}">
                  <a16:creationId xmlns:a16="http://schemas.microsoft.com/office/drawing/2014/main" id="{3F36E369-6040-5A1E-6F95-10C0F30B4DED}"/>
                </a:ext>
              </a:extLst>
            </p:cNvPr>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8323;p78">
              <a:extLst>
                <a:ext uri="{FF2B5EF4-FFF2-40B4-BE49-F238E27FC236}">
                  <a16:creationId xmlns:a16="http://schemas.microsoft.com/office/drawing/2014/main" id="{D7D6065F-8FA9-31D7-66B2-4CAE05111892}"/>
                </a:ext>
              </a:extLst>
            </p:cNvPr>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324;p78">
              <a:extLst>
                <a:ext uri="{FF2B5EF4-FFF2-40B4-BE49-F238E27FC236}">
                  <a16:creationId xmlns:a16="http://schemas.microsoft.com/office/drawing/2014/main" id="{E8930340-0B66-A6AA-1C55-9080E40F7762}"/>
                </a:ext>
              </a:extLst>
            </p:cNvPr>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325;p78">
              <a:extLst>
                <a:ext uri="{FF2B5EF4-FFF2-40B4-BE49-F238E27FC236}">
                  <a16:creationId xmlns:a16="http://schemas.microsoft.com/office/drawing/2014/main" id="{C47DF41C-0E44-82B9-D726-F79FA3138678}"/>
                </a:ext>
              </a:extLst>
            </p:cNvPr>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8326;p78">
              <a:extLst>
                <a:ext uri="{FF2B5EF4-FFF2-40B4-BE49-F238E27FC236}">
                  <a16:creationId xmlns:a16="http://schemas.microsoft.com/office/drawing/2014/main" id="{98DDDB27-0802-FE8E-4B7A-E59A10A99233}"/>
                </a:ext>
              </a:extLst>
            </p:cNvPr>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8327;p78">
              <a:extLst>
                <a:ext uri="{FF2B5EF4-FFF2-40B4-BE49-F238E27FC236}">
                  <a16:creationId xmlns:a16="http://schemas.microsoft.com/office/drawing/2014/main" id="{6AD3BFEA-BF77-B04F-1C91-4179CB1904F6}"/>
                </a:ext>
              </a:extLst>
            </p:cNvPr>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8328;p78">
              <a:extLst>
                <a:ext uri="{FF2B5EF4-FFF2-40B4-BE49-F238E27FC236}">
                  <a16:creationId xmlns:a16="http://schemas.microsoft.com/office/drawing/2014/main" id="{4F227EAA-67C9-F6F3-619E-1861D6628653}"/>
                </a:ext>
              </a:extLst>
            </p:cNvPr>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8329;p78">
              <a:extLst>
                <a:ext uri="{FF2B5EF4-FFF2-40B4-BE49-F238E27FC236}">
                  <a16:creationId xmlns:a16="http://schemas.microsoft.com/office/drawing/2014/main" id="{5D43C460-47EA-A235-1199-D6BBEB1F5187}"/>
                </a:ext>
              </a:extLst>
            </p:cNvPr>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8330;p78">
              <a:extLst>
                <a:ext uri="{FF2B5EF4-FFF2-40B4-BE49-F238E27FC236}">
                  <a16:creationId xmlns:a16="http://schemas.microsoft.com/office/drawing/2014/main" id="{377B747A-6152-061F-E918-F8177835896E}"/>
                </a:ext>
              </a:extLst>
            </p:cNvPr>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8331;p78">
              <a:extLst>
                <a:ext uri="{FF2B5EF4-FFF2-40B4-BE49-F238E27FC236}">
                  <a16:creationId xmlns:a16="http://schemas.microsoft.com/office/drawing/2014/main" id="{E8532550-DD57-9A26-AA65-BAAB2760F228}"/>
                </a:ext>
              </a:extLst>
            </p:cNvPr>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8332;p78">
              <a:extLst>
                <a:ext uri="{FF2B5EF4-FFF2-40B4-BE49-F238E27FC236}">
                  <a16:creationId xmlns:a16="http://schemas.microsoft.com/office/drawing/2014/main" id="{EDA3170D-1EC2-E773-8895-54489A78BF1F}"/>
                </a:ext>
              </a:extLst>
            </p:cNvPr>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8333;p78">
              <a:extLst>
                <a:ext uri="{FF2B5EF4-FFF2-40B4-BE49-F238E27FC236}">
                  <a16:creationId xmlns:a16="http://schemas.microsoft.com/office/drawing/2014/main" id="{391D24BF-62E1-E2F7-772B-6298ED91FA09}"/>
                </a:ext>
              </a:extLst>
            </p:cNvPr>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8334;p78">
              <a:extLst>
                <a:ext uri="{FF2B5EF4-FFF2-40B4-BE49-F238E27FC236}">
                  <a16:creationId xmlns:a16="http://schemas.microsoft.com/office/drawing/2014/main" id="{B009CF19-E807-286C-2F94-DFD4C9940E89}"/>
                </a:ext>
              </a:extLst>
            </p:cNvPr>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8335;p78">
              <a:extLst>
                <a:ext uri="{FF2B5EF4-FFF2-40B4-BE49-F238E27FC236}">
                  <a16:creationId xmlns:a16="http://schemas.microsoft.com/office/drawing/2014/main" id="{D375F040-F98C-5745-3B3F-CC115F14E38B}"/>
                </a:ext>
              </a:extLst>
            </p:cNvPr>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8336;p78">
              <a:extLst>
                <a:ext uri="{FF2B5EF4-FFF2-40B4-BE49-F238E27FC236}">
                  <a16:creationId xmlns:a16="http://schemas.microsoft.com/office/drawing/2014/main" id="{A1A98A3C-181F-E637-8238-B24906695573}"/>
                </a:ext>
              </a:extLst>
            </p:cNvPr>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8337;p78">
              <a:extLst>
                <a:ext uri="{FF2B5EF4-FFF2-40B4-BE49-F238E27FC236}">
                  <a16:creationId xmlns:a16="http://schemas.microsoft.com/office/drawing/2014/main" id="{AD56ADFA-0CE2-62CC-2819-3D2F5EF5C046}"/>
                </a:ext>
              </a:extLst>
            </p:cNvPr>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338;p78">
              <a:extLst>
                <a:ext uri="{FF2B5EF4-FFF2-40B4-BE49-F238E27FC236}">
                  <a16:creationId xmlns:a16="http://schemas.microsoft.com/office/drawing/2014/main" id="{824C5281-EC4B-0233-4ED0-F162E98DAF12}"/>
                </a:ext>
              </a:extLst>
            </p:cNvPr>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8339;p78">
              <a:extLst>
                <a:ext uri="{FF2B5EF4-FFF2-40B4-BE49-F238E27FC236}">
                  <a16:creationId xmlns:a16="http://schemas.microsoft.com/office/drawing/2014/main" id="{6A4B23B5-0C3F-F48E-DC0F-CD2133A3A5BC}"/>
                </a:ext>
              </a:extLst>
            </p:cNvPr>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8340;p78">
              <a:extLst>
                <a:ext uri="{FF2B5EF4-FFF2-40B4-BE49-F238E27FC236}">
                  <a16:creationId xmlns:a16="http://schemas.microsoft.com/office/drawing/2014/main" id="{A2C8BD06-C16D-45AD-ABA9-4E970E00A8A8}"/>
                </a:ext>
              </a:extLst>
            </p:cNvPr>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8341;p78">
              <a:extLst>
                <a:ext uri="{FF2B5EF4-FFF2-40B4-BE49-F238E27FC236}">
                  <a16:creationId xmlns:a16="http://schemas.microsoft.com/office/drawing/2014/main" id="{AE984B58-0397-F860-BBB0-D509698D92FA}"/>
                </a:ext>
              </a:extLst>
            </p:cNvPr>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8342;p78">
              <a:extLst>
                <a:ext uri="{FF2B5EF4-FFF2-40B4-BE49-F238E27FC236}">
                  <a16:creationId xmlns:a16="http://schemas.microsoft.com/office/drawing/2014/main" id="{3EBE8245-2CEF-B888-E866-BFF5BFF1A445}"/>
                </a:ext>
              </a:extLst>
            </p:cNvPr>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8343;p78">
              <a:extLst>
                <a:ext uri="{FF2B5EF4-FFF2-40B4-BE49-F238E27FC236}">
                  <a16:creationId xmlns:a16="http://schemas.microsoft.com/office/drawing/2014/main" id="{0FB8531B-3F20-BC94-1A0F-9632D8E77302}"/>
                </a:ext>
              </a:extLst>
            </p:cNvPr>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8344;p78">
              <a:extLst>
                <a:ext uri="{FF2B5EF4-FFF2-40B4-BE49-F238E27FC236}">
                  <a16:creationId xmlns:a16="http://schemas.microsoft.com/office/drawing/2014/main" id="{769DE064-0219-AC79-5CD3-D1DC59B14F9B}"/>
                </a:ext>
              </a:extLst>
            </p:cNvPr>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8345;p78">
              <a:extLst>
                <a:ext uri="{FF2B5EF4-FFF2-40B4-BE49-F238E27FC236}">
                  <a16:creationId xmlns:a16="http://schemas.microsoft.com/office/drawing/2014/main" id="{6CAD6E69-A267-F12A-8A7D-7DFDEF162CA6}"/>
                </a:ext>
              </a:extLst>
            </p:cNvPr>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8346;p78">
              <a:extLst>
                <a:ext uri="{FF2B5EF4-FFF2-40B4-BE49-F238E27FC236}">
                  <a16:creationId xmlns:a16="http://schemas.microsoft.com/office/drawing/2014/main" id="{D8767E1A-8723-4181-5CAD-B8CA51C6E7A9}"/>
                </a:ext>
              </a:extLst>
            </p:cNvPr>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8347;p78">
              <a:extLst>
                <a:ext uri="{FF2B5EF4-FFF2-40B4-BE49-F238E27FC236}">
                  <a16:creationId xmlns:a16="http://schemas.microsoft.com/office/drawing/2014/main" id="{241C983F-A8F0-F911-2231-3055D311094A}"/>
                </a:ext>
              </a:extLst>
            </p:cNvPr>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8348;p78">
              <a:extLst>
                <a:ext uri="{FF2B5EF4-FFF2-40B4-BE49-F238E27FC236}">
                  <a16:creationId xmlns:a16="http://schemas.microsoft.com/office/drawing/2014/main" id="{6AAEB533-406C-09B9-6AF7-459B1FEF79A2}"/>
                </a:ext>
              </a:extLst>
            </p:cNvPr>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8349;p78">
              <a:extLst>
                <a:ext uri="{FF2B5EF4-FFF2-40B4-BE49-F238E27FC236}">
                  <a16:creationId xmlns:a16="http://schemas.microsoft.com/office/drawing/2014/main" id="{71383D70-4EA4-5714-CEE5-C58CAD1A48E9}"/>
                </a:ext>
              </a:extLst>
            </p:cNvPr>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8350;p78">
              <a:extLst>
                <a:ext uri="{FF2B5EF4-FFF2-40B4-BE49-F238E27FC236}">
                  <a16:creationId xmlns:a16="http://schemas.microsoft.com/office/drawing/2014/main" id="{A5DEE9B1-3ACE-30E8-C535-A00D54F9CCA3}"/>
                </a:ext>
              </a:extLst>
            </p:cNvPr>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8351;p78">
              <a:extLst>
                <a:ext uri="{FF2B5EF4-FFF2-40B4-BE49-F238E27FC236}">
                  <a16:creationId xmlns:a16="http://schemas.microsoft.com/office/drawing/2014/main" id="{4DCDAAC0-A782-917C-6626-A8BC2413FD4E}"/>
                </a:ext>
              </a:extLst>
            </p:cNvPr>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8352;p78">
              <a:extLst>
                <a:ext uri="{FF2B5EF4-FFF2-40B4-BE49-F238E27FC236}">
                  <a16:creationId xmlns:a16="http://schemas.microsoft.com/office/drawing/2014/main" id="{5FCD17AB-6D67-F574-1F0C-64B8A1D5B146}"/>
                </a:ext>
              </a:extLst>
            </p:cNvPr>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8353;p78">
              <a:extLst>
                <a:ext uri="{FF2B5EF4-FFF2-40B4-BE49-F238E27FC236}">
                  <a16:creationId xmlns:a16="http://schemas.microsoft.com/office/drawing/2014/main" id="{02A09A84-BC00-93F9-9481-F26F77435861}"/>
                </a:ext>
              </a:extLst>
            </p:cNvPr>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2486;p78">
            <a:extLst>
              <a:ext uri="{FF2B5EF4-FFF2-40B4-BE49-F238E27FC236}">
                <a16:creationId xmlns:a16="http://schemas.microsoft.com/office/drawing/2014/main" id="{6BE6BF10-072F-AE79-BBAB-95B550ECF130}"/>
              </a:ext>
            </a:extLst>
          </p:cNvPr>
          <p:cNvGrpSpPr/>
          <p:nvPr/>
        </p:nvGrpSpPr>
        <p:grpSpPr>
          <a:xfrm>
            <a:off x="5637104" y="3082859"/>
            <a:ext cx="187557" cy="187557"/>
            <a:chOff x="8565775" y="671075"/>
            <a:chExt cx="441000" cy="441000"/>
          </a:xfrm>
        </p:grpSpPr>
        <p:sp>
          <p:nvSpPr>
            <p:cNvPr id="129" name="Google Shape;2487;p78">
              <a:extLst>
                <a:ext uri="{FF2B5EF4-FFF2-40B4-BE49-F238E27FC236}">
                  <a16:creationId xmlns:a16="http://schemas.microsoft.com/office/drawing/2014/main" id="{7703D0F4-682D-B3E7-AEE2-3BA2B71CF19E}"/>
                </a:ext>
              </a:extLst>
            </p:cNvPr>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488;p78">
              <a:extLst>
                <a:ext uri="{FF2B5EF4-FFF2-40B4-BE49-F238E27FC236}">
                  <a16:creationId xmlns:a16="http://schemas.microsoft.com/office/drawing/2014/main" id="{46E650B2-4DC0-9753-4316-76806D4BA33C}"/>
                </a:ext>
              </a:extLst>
            </p:cNvPr>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2486;p78">
            <a:extLst>
              <a:ext uri="{FF2B5EF4-FFF2-40B4-BE49-F238E27FC236}">
                <a16:creationId xmlns:a16="http://schemas.microsoft.com/office/drawing/2014/main" id="{DF9F590E-D0FE-7146-677D-4277CAC1FFD7}"/>
              </a:ext>
            </a:extLst>
          </p:cNvPr>
          <p:cNvGrpSpPr/>
          <p:nvPr/>
        </p:nvGrpSpPr>
        <p:grpSpPr>
          <a:xfrm>
            <a:off x="6637309" y="2465698"/>
            <a:ext cx="187557" cy="187557"/>
            <a:chOff x="8565775" y="671075"/>
            <a:chExt cx="441000" cy="441000"/>
          </a:xfrm>
        </p:grpSpPr>
        <p:sp>
          <p:nvSpPr>
            <p:cNvPr id="132" name="Google Shape;2487;p78">
              <a:extLst>
                <a:ext uri="{FF2B5EF4-FFF2-40B4-BE49-F238E27FC236}">
                  <a16:creationId xmlns:a16="http://schemas.microsoft.com/office/drawing/2014/main" id="{BA353FC9-9F2E-48FD-2431-B0B1FB9B668F}"/>
                </a:ext>
              </a:extLst>
            </p:cNvPr>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488;p78">
              <a:extLst>
                <a:ext uri="{FF2B5EF4-FFF2-40B4-BE49-F238E27FC236}">
                  <a16:creationId xmlns:a16="http://schemas.microsoft.com/office/drawing/2014/main" id="{FBF765E2-42D3-2449-8E1E-DCF7ED446F0E}"/>
                </a:ext>
              </a:extLst>
            </p:cNvPr>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 name="Google Shape;2486;p78">
            <a:extLst>
              <a:ext uri="{FF2B5EF4-FFF2-40B4-BE49-F238E27FC236}">
                <a16:creationId xmlns:a16="http://schemas.microsoft.com/office/drawing/2014/main" id="{90B84D41-D20E-5603-D86D-09CD23FC55DC}"/>
              </a:ext>
            </a:extLst>
          </p:cNvPr>
          <p:cNvGrpSpPr/>
          <p:nvPr/>
        </p:nvGrpSpPr>
        <p:grpSpPr>
          <a:xfrm>
            <a:off x="5558305" y="2801694"/>
            <a:ext cx="187557" cy="187557"/>
            <a:chOff x="8565775" y="671075"/>
            <a:chExt cx="441000" cy="441000"/>
          </a:xfrm>
        </p:grpSpPr>
        <p:sp>
          <p:nvSpPr>
            <p:cNvPr id="135" name="Google Shape;2487;p78">
              <a:extLst>
                <a:ext uri="{FF2B5EF4-FFF2-40B4-BE49-F238E27FC236}">
                  <a16:creationId xmlns:a16="http://schemas.microsoft.com/office/drawing/2014/main" id="{A2817D47-DDC9-7270-8B51-A7CA6D221CC8}"/>
                </a:ext>
              </a:extLst>
            </p:cNvPr>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488;p78">
              <a:extLst>
                <a:ext uri="{FF2B5EF4-FFF2-40B4-BE49-F238E27FC236}">
                  <a16:creationId xmlns:a16="http://schemas.microsoft.com/office/drawing/2014/main" id="{FE454406-AE7C-3D5D-3FB6-0D7563985DC3}"/>
                </a:ext>
              </a:extLst>
            </p:cNvPr>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2486;p78">
            <a:extLst>
              <a:ext uri="{FF2B5EF4-FFF2-40B4-BE49-F238E27FC236}">
                <a16:creationId xmlns:a16="http://schemas.microsoft.com/office/drawing/2014/main" id="{4DA9E92F-8270-6DA2-B343-DDB2DD3C06D4}"/>
              </a:ext>
            </a:extLst>
          </p:cNvPr>
          <p:cNvGrpSpPr/>
          <p:nvPr/>
        </p:nvGrpSpPr>
        <p:grpSpPr>
          <a:xfrm>
            <a:off x="6527646" y="3057661"/>
            <a:ext cx="187557" cy="187557"/>
            <a:chOff x="8565775" y="671075"/>
            <a:chExt cx="441000" cy="441000"/>
          </a:xfrm>
        </p:grpSpPr>
        <p:sp>
          <p:nvSpPr>
            <p:cNvPr id="138" name="Google Shape;2487;p78">
              <a:extLst>
                <a:ext uri="{FF2B5EF4-FFF2-40B4-BE49-F238E27FC236}">
                  <a16:creationId xmlns:a16="http://schemas.microsoft.com/office/drawing/2014/main" id="{1B075FE4-AD78-E642-CDAD-8BE3F5B5124E}"/>
                </a:ext>
              </a:extLst>
            </p:cNvPr>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488;p78">
              <a:extLst>
                <a:ext uri="{FF2B5EF4-FFF2-40B4-BE49-F238E27FC236}">
                  <a16:creationId xmlns:a16="http://schemas.microsoft.com/office/drawing/2014/main" id="{3836F81D-E0B2-CBCF-17B7-82E5FE772300}"/>
                </a:ext>
              </a:extLst>
            </p:cNvPr>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2486;p78">
            <a:extLst>
              <a:ext uri="{FF2B5EF4-FFF2-40B4-BE49-F238E27FC236}">
                <a16:creationId xmlns:a16="http://schemas.microsoft.com/office/drawing/2014/main" id="{D33BF802-1E01-0B5A-F587-26407D61C85E}"/>
              </a:ext>
            </a:extLst>
          </p:cNvPr>
          <p:cNvGrpSpPr/>
          <p:nvPr/>
        </p:nvGrpSpPr>
        <p:grpSpPr>
          <a:xfrm>
            <a:off x="7802296" y="3065921"/>
            <a:ext cx="187557" cy="187557"/>
            <a:chOff x="8565775" y="671075"/>
            <a:chExt cx="441000" cy="441000"/>
          </a:xfrm>
        </p:grpSpPr>
        <p:sp>
          <p:nvSpPr>
            <p:cNvPr id="141" name="Google Shape;2487;p78">
              <a:extLst>
                <a:ext uri="{FF2B5EF4-FFF2-40B4-BE49-F238E27FC236}">
                  <a16:creationId xmlns:a16="http://schemas.microsoft.com/office/drawing/2014/main" id="{C05D8235-51FA-A946-A404-CBE33B13B8AE}"/>
                </a:ext>
              </a:extLst>
            </p:cNvPr>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488;p78">
              <a:extLst>
                <a:ext uri="{FF2B5EF4-FFF2-40B4-BE49-F238E27FC236}">
                  <a16:creationId xmlns:a16="http://schemas.microsoft.com/office/drawing/2014/main" id="{F55C6FA1-925D-18B8-134C-A68BC1A000FC}"/>
                </a:ext>
              </a:extLst>
            </p:cNvPr>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3" name="Picture 142">
            <a:extLst>
              <a:ext uri="{FF2B5EF4-FFF2-40B4-BE49-F238E27FC236}">
                <a16:creationId xmlns:a16="http://schemas.microsoft.com/office/drawing/2014/main" id="{891F9440-063F-E6D6-447D-F19263FF54A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6630" y="985358"/>
            <a:ext cx="3253580" cy="2064997"/>
          </a:xfrm>
          <a:prstGeom prst="rect">
            <a:avLst/>
          </a:prstGeom>
          <a:noFill/>
          <a:ln>
            <a:noFill/>
          </a:ln>
        </p:spPr>
      </p:pic>
    </p:spTree>
    <p:extLst>
      <p:ext uri="{BB962C8B-B14F-4D97-AF65-F5344CB8AC3E}">
        <p14:creationId xmlns:p14="http://schemas.microsoft.com/office/powerpoint/2010/main" val="2056940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15" name="TextBox 14">
            <a:extLst>
              <a:ext uri="{FF2B5EF4-FFF2-40B4-BE49-F238E27FC236}">
                <a16:creationId xmlns:a16="http://schemas.microsoft.com/office/drawing/2014/main" id="{9E8720E3-8DE4-FC0A-0A1B-B22DF21A2E8D}"/>
              </a:ext>
            </a:extLst>
          </p:cNvPr>
          <p:cNvSpPr txBox="1"/>
          <p:nvPr/>
        </p:nvSpPr>
        <p:spPr>
          <a:xfrm>
            <a:off x="982272" y="776179"/>
            <a:ext cx="5142350" cy="109260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In China and India, recent engineering graduates face a paradox: high unemployment despite strong demand. A McKinsey survey showed low global employability rates for Chinese and Indian engineers. Barriers to employment include education quality and cultural disparities.</a:t>
            </a:r>
            <a:endParaRPr lang="en-IN" sz="1300" dirty="0">
              <a:solidFill>
                <a:schemeClr val="dk2"/>
              </a:solidFill>
              <a:latin typeface="Lato"/>
              <a:ea typeface="Lato"/>
              <a:cs typeface="Lato"/>
              <a:sym typeface="Lato"/>
            </a:endParaRPr>
          </a:p>
        </p:txBody>
      </p:sp>
      <p:sp>
        <p:nvSpPr>
          <p:cNvPr id="7" name="TextBox 6">
            <a:extLst>
              <a:ext uri="{FF2B5EF4-FFF2-40B4-BE49-F238E27FC236}">
                <a16:creationId xmlns:a16="http://schemas.microsoft.com/office/drawing/2014/main" id="{2BC86655-35A3-D84D-4E96-594E69DE1031}"/>
              </a:ext>
            </a:extLst>
          </p:cNvPr>
          <p:cNvSpPr txBox="1"/>
          <p:nvPr/>
        </p:nvSpPr>
        <p:spPr>
          <a:xfrm>
            <a:off x="982272" y="2052554"/>
            <a:ext cx="5142350" cy="109260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Researchers interviewed MNCs hiring top engineering graduates and visited R&amp;D centers. These interactions provided insights into post-baccalaureate challenges. The data completion gave a comprehensive understanding of workforce entry hurdles.</a:t>
            </a:r>
            <a:endParaRPr lang="en-IN" sz="1300" dirty="0">
              <a:solidFill>
                <a:schemeClr val="dk2"/>
              </a:solidFill>
              <a:latin typeface="Lato"/>
              <a:ea typeface="Lato"/>
              <a:cs typeface="Lato"/>
              <a:sym typeface="Lato"/>
            </a:endParaRPr>
          </a:p>
        </p:txBody>
      </p:sp>
      <p:sp>
        <p:nvSpPr>
          <p:cNvPr id="9" name="TextBox 8">
            <a:extLst>
              <a:ext uri="{FF2B5EF4-FFF2-40B4-BE49-F238E27FC236}">
                <a16:creationId xmlns:a16="http://schemas.microsoft.com/office/drawing/2014/main" id="{C6ECE7F3-BD01-E21A-7007-657B599A1C14}"/>
              </a:ext>
            </a:extLst>
          </p:cNvPr>
          <p:cNvSpPr txBox="1"/>
          <p:nvPr/>
        </p:nvSpPr>
        <p:spPr>
          <a:xfrm>
            <a:off x="982272" y="3328929"/>
            <a:ext cx="5142350" cy="892552"/>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In India, IT graduates lack crucial employability skills like communication and problem-solving. These competencies are vital for job readiness and competitiveness. Failure to address this gap could hinder the growth of India's IT sector.</a:t>
            </a:r>
            <a:endParaRPr lang="en-IN" sz="1300" dirty="0">
              <a:solidFill>
                <a:schemeClr val="dk2"/>
              </a:solidFill>
              <a:latin typeface="Lato"/>
              <a:ea typeface="Lato"/>
              <a:cs typeface="Lato"/>
              <a:sym typeface="Lato"/>
            </a:endParaRPr>
          </a:p>
        </p:txBody>
      </p:sp>
      <p:pic>
        <p:nvPicPr>
          <p:cNvPr id="3" name="Picture 2">
            <a:extLst>
              <a:ext uri="{FF2B5EF4-FFF2-40B4-BE49-F238E27FC236}">
                <a16:creationId xmlns:a16="http://schemas.microsoft.com/office/drawing/2014/main" id="{4A83641D-A529-C53D-189C-FB5877A979A2}"/>
              </a:ext>
            </a:extLst>
          </p:cNvPr>
          <p:cNvPicPr>
            <a:picLocks noChangeAspect="1"/>
          </p:cNvPicPr>
          <p:nvPr/>
        </p:nvPicPr>
        <p:blipFill>
          <a:blip r:embed="rId3"/>
          <a:stretch>
            <a:fillRect/>
          </a:stretch>
        </p:blipFill>
        <p:spPr>
          <a:xfrm>
            <a:off x="6302105" y="909008"/>
            <a:ext cx="2592475" cy="2592475"/>
          </a:xfrm>
          <a:prstGeom prst="rect">
            <a:avLst/>
          </a:prstGeom>
        </p:spPr>
      </p:pic>
    </p:spTree>
    <p:extLst>
      <p:ext uri="{BB962C8B-B14F-4D97-AF65-F5344CB8AC3E}">
        <p14:creationId xmlns:p14="http://schemas.microsoft.com/office/powerpoint/2010/main" val="23811468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15" name="TextBox 14">
            <a:extLst>
              <a:ext uri="{FF2B5EF4-FFF2-40B4-BE49-F238E27FC236}">
                <a16:creationId xmlns:a16="http://schemas.microsoft.com/office/drawing/2014/main" id="{9E8720E3-8DE4-FC0A-0A1B-B22DF21A2E8D}"/>
              </a:ext>
            </a:extLst>
          </p:cNvPr>
          <p:cNvSpPr txBox="1"/>
          <p:nvPr/>
        </p:nvSpPr>
        <p:spPr>
          <a:xfrm>
            <a:off x="2729296" y="426774"/>
            <a:ext cx="5142350" cy="109260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The deficiency of employability talents among Indian IT graduates poses a significant threat to the global competitiveness of the country's IT industry. Without readily employable professionals, the industry may struggle to maintain its edge in a rapidly evolving global market.</a:t>
            </a:r>
            <a:endParaRPr lang="en-IN" sz="1300" dirty="0">
              <a:solidFill>
                <a:schemeClr val="dk2"/>
              </a:solidFill>
              <a:latin typeface="Lato"/>
              <a:ea typeface="Lato"/>
              <a:cs typeface="Lato"/>
              <a:sym typeface="Lato"/>
            </a:endParaRPr>
          </a:p>
        </p:txBody>
      </p:sp>
      <p:sp>
        <p:nvSpPr>
          <p:cNvPr id="7" name="TextBox 6">
            <a:extLst>
              <a:ext uri="{FF2B5EF4-FFF2-40B4-BE49-F238E27FC236}">
                <a16:creationId xmlns:a16="http://schemas.microsoft.com/office/drawing/2014/main" id="{2BC86655-35A3-D84D-4E96-594E69DE1031}"/>
              </a:ext>
            </a:extLst>
          </p:cNvPr>
          <p:cNvSpPr txBox="1"/>
          <p:nvPr/>
        </p:nvSpPr>
        <p:spPr>
          <a:xfrm>
            <a:off x="2952321" y="1903871"/>
            <a:ext cx="5142350" cy="109260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Alignment between industry needs and graduates' skills is crucial for innovation and meeting global demands. Without essential employability skills, the Indian IT sector risks falling behind in technological advancement and market responsiveness.</a:t>
            </a:r>
            <a:endParaRPr lang="en-IN" sz="1300" dirty="0">
              <a:solidFill>
                <a:schemeClr val="dk2"/>
              </a:solidFill>
              <a:latin typeface="Lato"/>
              <a:ea typeface="Lato"/>
              <a:cs typeface="Lato"/>
              <a:sym typeface="Lato"/>
            </a:endParaRPr>
          </a:p>
        </p:txBody>
      </p:sp>
      <p:sp>
        <p:nvSpPr>
          <p:cNvPr id="9" name="TextBox 8">
            <a:extLst>
              <a:ext uri="{FF2B5EF4-FFF2-40B4-BE49-F238E27FC236}">
                <a16:creationId xmlns:a16="http://schemas.microsoft.com/office/drawing/2014/main" id="{C6ECE7F3-BD01-E21A-7007-657B599A1C14}"/>
              </a:ext>
            </a:extLst>
          </p:cNvPr>
          <p:cNvSpPr txBox="1"/>
          <p:nvPr/>
        </p:nvSpPr>
        <p:spPr>
          <a:xfrm>
            <a:off x="2729296" y="3380968"/>
            <a:ext cx="5142350" cy="109260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As automation reshapes job opportunities, engineering graduates must adapt to the demands of the fourth industrial revolution (4IR) to ensure their employability. Failing to acquire relevant skills early on could lead to unemployment in an evolving job market.</a:t>
            </a:r>
            <a:endParaRPr lang="en-IN" sz="1300" dirty="0">
              <a:solidFill>
                <a:schemeClr val="dk2"/>
              </a:solidFill>
              <a:latin typeface="Lato"/>
              <a:ea typeface="Lato"/>
              <a:cs typeface="Lato"/>
              <a:sym typeface="Lato"/>
            </a:endParaRPr>
          </a:p>
        </p:txBody>
      </p:sp>
      <p:pic>
        <p:nvPicPr>
          <p:cNvPr id="4" name="Picture 3">
            <a:extLst>
              <a:ext uri="{FF2B5EF4-FFF2-40B4-BE49-F238E27FC236}">
                <a16:creationId xmlns:a16="http://schemas.microsoft.com/office/drawing/2014/main" id="{5C886452-6BD7-D3F0-2438-FC9C3B0764A7}"/>
              </a:ext>
            </a:extLst>
          </p:cNvPr>
          <p:cNvPicPr>
            <a:picLocks noChangeAspect="1"/>
          </p:cNvPicPr>
          <p:nvPr/>
        </p:nvPicPr>
        <p:blipFill>
          <a:blip r:embed="rId3"/>
          <a:stretch>
            <a:fillRect/>
          </a:stretch>
        </p:blipFill>
        <p:spPr>
          <a:xfrm>
            <a:off x="156117" y="1465958"/>
            <a:ext cx="2430965" cy="2430965"/>
          </a:xfrm>
          <a:prstGeom prst="rect">
            <a:avLst/>
          </a:prstGeom>
        </p:spPr>
      </p:pic>
    </p:spTree>
    <p:extLst>
      <p:ext uri="{BB962C8B-B14F-4D97-AF65-F5344CB8AC3E}">
        <p14:creationId xmlns:p14="http://schemas.microsoft.com/office/powerpoint/2010/main" val="11191299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15" name="TextBox 14">
            <a:extLst>
              <a:ext uri="{FF2B5EF4-FFF2-40B4-BE49-F238E27FC236}">
                <a16:creationId xmlns:a16="http://schemas.microsoft.com/office/drawing/2014/main" id="{9E8720E3-8DE4-FC0A-0A1B-B22DF21A2E8D}"/>
              </a:ext>
            </a:extLst>
          </p:cNvPr>
          <p:cNvSpPr txBox="1"/>
          <p:nvPr/>
        </p:nvSpPr>
        <p:spPr>
          <a:xfrm>
            <a:off x="73708" y="2658028"/>
            <a:ext cx="5142350" cy="892552"/>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International engineering Master's students need skills such as information management, inquisitiveness, and problem-solving abilities. These competencies are vital for addressing complex tasks and proposing innovative solutions.</a:t>
            </a:r>
            <a:endParaRPr lang="en-IN" sz="1300" dirty="0">
              <a:solidFill>
                <a:schemeClr val="dk2"/>
              </a:solidFill>
              <a:latin typeface="Lato"/>
              <a:ea typeface="Lato"/>
              <a:cs typeface="Lato"/>
              <a:sym typeface="Lato"/>
            </a:endParaRPr>
          </a:p>
        </p:txBody>
      </p:sp>
      <p:sp>
        <p:nvSpPr>
          <p:cNvPr id="7" name="TextBox 6">
            <a:extLst>
              <a:ext uri="{FF2B5EF4-FFF2-40B4-BE49-F238E27FC236}">
                <a16:creationId xmlns:a16="http://schemas.microsoft.com/office/drawing/2014/main" id="{2BC86655-35A3-D84D-4E96-594E69DE1031}"/>
              </a:ext>
            </a:extLst>
          </p:cNvPr>
          <p:cNvSpPr txBox="1"/>
          <p:nvPr/>
        </p:nvSpPr>
        <p:spPr>
          <a:xfrm>
            <a:off x="1320484" y="1093460"/>
            <a:ext cx="5142350" cy="892552"/>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Engineering firms face challenges in teamwork and communication due to the individual-focused nature of engineering education. Graduates often lack crucial non-technical skills like effective communication and collaboration.</a:t>
            </a:r>
            <a:endParaRPr lang="en-IN" sz="1300" dirty="0">
              <a:solidFill>
                <a:schemeClr val="dk2"/>
              </a:solidFill>
              <a:latin typeface="Lato"/>
              <a:ea typeface="Lato"/>
              <a:cs typeface="Lato"/>
              <a:sym typeface="Lato"/>
            </a:endParaRPr>
          </a:p>
        </p:txBody>
      </p:sp>
      <p:sp>
        <p:nvSpPr>
          <p:cNvPr id="9" name="TextBox 8">
            <a:extLst>
              <a:ext uri="{FF2B5EF4-FFF2-40B4-BE49-F238E27FC236}">
                <a16:creationId xmlns:a16="http://schemas.microsoft.com/office/drawing/2014/main" id="{C6ECE7F3-BD01-E21A-7007-657B599A1C14}"/>
              </a:ext>
            </a:extLst>
          </p:cNvPr>
          <p:cNvSpPr txBox="1"/>
          <p:nvPr/>
        </p:nvSpPr>
        <p:spPr>
          <a:xfrm>
            <a:off x="1320484" y="3883706"/>
            <a:ext cx="5142350" cy="109260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In today's interconnected world, engineers must transcend technical prowess to understand interdisciplinary relationships. By fostering collaboration across disciplines, engineers can contribute more effectively to complex projects and adapt to the evolving demands of the industry.</a:t>
            </a:r>
            <a:endParaRPr lang="en-IN" sz="1300" dirty="0">
              <a:solidFill>
                <a:schemeClr val="dk2"/>
              </a:solidFill>
              <a:latin typeface="Lato"/>
              <a:ea typeface="Lato"/>
              <a:cs typeface="Lato"/>
              <a:sym typeface="Lato"/>
            </a:endParaRPr>
          </a:p>
        </p:txBody>
      </p:sp>
      <p:pic>
        <p:nvPicPr>
          <p:cNvPr id="3" name="Picture 2">
            <a:extLst>
              <a:ext uri="{FF2B5EF4-FFF2-40B4-BE49-F238E27FC236}">
                <a16:creationId xmlns:a16="http://schemas.microsoft.com/office/drawing/2014/main" id="{031D2072-3076-5187-E115-CE644353DF96}"/>
              </a:ext>
            </a:extLst>
          </p:cNvPr>
          <p:cNvPicPr>
            <a:picLocks noChangeAspect="1"/>
          </p:cNvPicPr>
          <p:nvPr/>
        </p:nvPicPr>
        <p:blipFill>
          <a:blip r:embed="rId3"/>
          <a:stretch>
            <a:fillRect/>
          </a:stretch>
        </p:blipFill>
        <p:spPr>
          <a:xfrm>
            <a:off x="6352361" y="1487469"/>
            <a:ext cx="2083159" cy="2083159"/>
          </a:xfrm>
          <a:prstGeom prst="rect">
            <a:avLst/>
          </a:prstGeom>
        </p:spPr>
      </p:pic>
    </p:spTree>
    <p:extLst>
      <p:ext uri="{BB962C8B-B14F-4D97-AF65-F5344CB8AC3E}">
        <p14:creationId xmlns:p14="http://schemas.microsoft.com/office/powerpoint/2010/main" val="29126658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53"/>
        <p:cNvGrpSpPr/>
        <p:nvPr/>
      </p:nvGrpSpPr>
      <p:grpSpPr>
        <a:xfrm>
          <a:off x="0" y="0"/>
          <a:ext cx="0" cy="0"/>
          <a:chOff x="0" y="0"/>
          <a:chExt cx="0" cy="0"/>
        </a:xfrm>
      </p:grpSpPr>
      <p:sp>
        <p:nvSpPr>
          <p:cNvPr id="1754" name="Google Shape;175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tables to represent data</a:t>
            </a:r>
            <a:endParaRPr/>
          </a:p>
        </p:txBody>
      </p:sp>
      <p:graphicFrame>
        <p:nvGraphicFramePr>
          <p:cNvPr id="1755" name="Google Shape;1755;p61"/>
          <p:cNvGraphicFramePr/>
          <p:nvPr/>
        </p:nvGraphicFramePr>
        <p:xfrm>
          <a:off x="720013" y="1557435"/>
          <a:ext cx="7703975" cy="2356900"/>
        </p:xfrm>
        <a:graphic>
          <a:graphicData uri="http://schemas.openxmlformats.org/drawingml/2006/table">
            <a:tbl>
              <a:tblPr>
                <a:noFill/>
                <a:tableStyleId>{203C0CBE-D1BA-4791-98E5-3EA26330DC16}</a:tableStyleId>
              </a:tblPr>
              <a:tblGrid>
                <a:gridCol w="1233875">
                  <a:extLst>
                    <a:ext uri="{9D8B030D-6E8A-4147-A177-3AD203B41FA5}">
                      <a16:colId xmlns:a16="http://schemas.microsoft.com/office/drawing/2014/main" val="20000"/>
                    </a:ext>
                  </a:extLst>
                </a:gridCol>
                <a:gridCol w="1617525">
                  <a:extLst>
                    <a:ext uri="{9D8B030D-6E8A-4147-A177-3AD203B41FA5}">
                      <a16:colId xmlns:a16="http://schemas.microsoft.com/office/drawing/2014/main" val="20001"/>
                    </a:ext>
                  </a:extLst>
                </a:gridCol>
                <a:gridCol w="1617525">
                  <a:extLst>
                    <a:ext uri="{9D8B030D-6E8A-4147-A177-3AD203B41FA5}">
                      <a16:colId xmlns:a16="http://schemas.microsoft.com/office/drawing/2014/main" val="20002"/>
                    </a:ext>
                  </a:extLst>
                </a:gridCol>
                <a:gridCol w="1617525">
                  <a:extLst>
                    <a:ext uri="{9D8B030D-6E8A-4147-A177-3AD203B41FA5}">
                      <a16:colId xmlns:a16="http://schemas.microsoft.com/office/drawing/2014/main" val="20003"/>
                    </a:ext>
                  </a:extLst>
                </a:gridCol>
                <a:gridCol w="1617525">
                  <a:extLst>
                    <a:ext uri="{9D8B030D-6E8A-4147-A177-3AD203B41FA5}">
                      <a16:colId xmlns:a16="http://schemas.microsoft.com/office/drawing/2014/main" val="20004"/>
                    </a:ext>
                  </a:extLst>
                </a:gridCol>
              </a:tblGrid>
              <a:tr h="572425">
                <a:tc>
                  <a:txBody>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Ceres</a:t>
                      </a:r>
                      <a:endParaRPr sz="2400" b="1">
                        <a:solidFill>
                          <a:schemeClr val="dk1"/>
                        </a:solidFill>
                        <a:latin typeface="Signika"/>
                        <a:ea typeface="Signika"/>
                        <a:cs typeface="Signika"/>
                        <a:sym typeface="Signik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Pluto</a:t>
                      </a:r>
                      <a:endParaRPr sz="2400" b="1">
                        <a:solidFill>
                          <a:schemeClr val="dk1"/>
                        </a:solidFill>
                        <a:latin typeface="Signika"/>
                        <a:ea typeface="Signika"/>
                        <a:cs typeface="Signika"/>
                        <a:sym typeface="Signik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Neptune</a:t>
                      </a:r>
                      <a:endParaRPr sz="2400" b="1">
                        <a:solidFill>
                          <a:schemeClr val="dk1"/>
                        </a:solidFill>
                        <a:latin typeface="Signika"/>
                        <a:ea typeface="Signika"/>
                        <a:cs typeface="Signika"/>
                        <a:sym typeface="Signik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rgbClr val="000000"/>
                        </a:buClr>
                        <a:buSzPts val="1100"/>
                        <a:buFont typeface="Arial"/>
                        <a:buNone/>
                      </a:pPr>
                      <a:r>
                        <a:rPr lang="en" sz="2400" b="1">
                          <a:solidFill>
                            <a:schemeClr val="dk1"/>
                          </a:solidFill>
                          <a:latin typeface="Signika"/>
                          <a:ea typeface="Signika"/>
                          <a:cs typeface="Signika"/>
                          <a:sym typeface="Signika"/>
                        </a:rPr>
                        <a:t>Mercury</a:t>
                      </a:r>
                      <a:endParaRPr sz="2400" b="1">
                        <a:solidFill>
                          <a:schemeClr val="dk1"/>
                        </a:solidFill>
                        <a:latin typeface="Signika"/>
                        <a:ea typeface="Signika"/>
                        <a:cs typeface="Signika"/>
                        <a:sym typeface="Signik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rgbClr val="000000"/>
                        </a:buClr>
                        <a:buSzPts val="1100"/>
                        <a:buFont typeface="Arial"/>
                        <a:buNone/>
                      </a:pPr>
                      <a:r>
                        <a:rPr lang="en" sz="2400" b="1">
                          <a:solidFill>
                            <a:schemeClr val="dk1"/>
                          </a:solidFill>
                          <a:latin typeface="Signika"/>
                          <a:ea typeface="Signika"/>
                          <a:cs typeface="Signika"/>
                          <a:sym typeface="Signika"/>
                        </a:rPr>
                        <a:t>Sun</a:t>
                      </a:r>
                      <a:endParaRPr sz="2400" b="1">
                        <a:solidFill>
                          <a:schemeClr val="dk1"/>
                        </a:solidFill>
                        <a:latin typeface="Signika"/>
                        <a:ea typeface="Signika"/>
                        <a:cs typeface="Signika"/>
                        <a:sym typeface="Signik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94825">
                <a:tc>
                  <a:txBody>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Jupiter</a:t>
                      </a:r>
                      <a:endParaRPr sz="2400" b="1">
                        <a:solidFill>
                          <a:schemeClr val="dk1"/>
                        </a:solidFill>
                        <a:latin typeface="Signika"/>
                        <a:ea typeface="Signika"/>
                        <a:cs typeface="Signika"/>
                        <a:sym typeface="Signik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Jupiter is big</a:t>
                      </a:r>
                      <a:endParaRPr>
                        <a:solidFill>
                          <a:schemeClr val="dk2"/>
                        </a:solidFill>
                        <a:latin typeface="Lato"/>
                        <a:ea typeface="Lato"/>
                        <a:cs typeface="Lato"/>
                        <a:sym typeface="Lat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3000" b="1">
                          <a:solidFill>
                            <a:schemeClr val="accent1"/>
                          </a:solidFill>
                          <a:latin typeface="Signika"/>
                          <a:ea typeface="Signika"/>
                          <a:cs typeface="Signika"/>
                          <a:sym typeface="Signika"/>
                        </a:rPr>
                        <a:t>45%</a:t>
                      </a:r>
                      <a:endParaRPr sz="3000" b="1">
                        <a:solidFill>
                          <a:schemeClr val="accent1"/>
                        </a:solidFill>
                        <a:latin typeface="Signika"/>
                        <a:ea typeface="Signika"/>
                        <a:cs typeface="Signika"/>
                        <a:sym typeface="Signik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Jupiter is a huge gas giant</a:t>
                      </a:r>
                      <a:endParaRPr>
                        <a:solidFill>
                          <a:schemeClr val="dk2"/>
                        </a:solidFill>
                        <a:latin typeface="Lato"/>
                        <a:ea typeface="Lato"/>
                        <a:cs typeface="Lato"/>
                        <a:sym typeface="Lat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3000" b="1">
                          <a:solidFill>
                            <a:schemeClr val="accent1"/>
                          </a:solidFill>
                          <a:latin typeface="Signika"/>
                          <a:ea typeface="Signika"/>
                          <a:cs typeface="Signika"/>
                          <a:sym typeface="Signika"/>
                        </a:rPr>
                        <a:t>4,500</a:t>
                      </a:r>
                      <a:endParaRPr>
                        <a:solidFill>
                          <a:schemeClr val="accent1"/>
                        </a:solidFill>
                        <a:latin typeface="Lato"/>
                        <a:ea typeface="Lato"/>
                        <a:cs typeface="Lato"/>
                        <a:sym typeface="Lat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94825">
                <a:tc>
                  <a:txBody>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Mars</a:t>
                      </a:r>
                      <a:endParaRPr sz="2400" b="1">
                        <a:solidFill>
                          <a:schemeClr val="dk1"/>
                        </a:solidFill>
                        <a:latin typeface="Signika"/>
                        <a:ea typeface="Signika"/>
                        <a:cs typeface="Signika"/>
                        <a:sym typeface="Signik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Mars is cold</a:t>
                      </a:r>
                      <a:endParaRPr>
                        <a:solidFill>
                          <a:schemeClr val="dk2"/>
                        </a:solidFill>
                        <a:latin typeface="Lato"/>
                        <a:ea typeface="Lato"/>
                        <a:cs typeface="Lato"/>
                        <a:sym typeface="Lat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3000" b="1">
                          <a:solidFill>
                            <a:schemeClr val="accent1"/>
                          </a:solidFill>
                          <a:latin typeface="Signika"/>
                          <a:ea typeface="Signika"/>
                          <a:cs typeface="Signika"/>
                          <a:sym typeface="Signika"/>
                        </a:rPr>
                        <a:t>85%</a:t>
                      </a:r>
                      <a:endParaRPr sz="3000" b="1">
                        <a:solidFill>
                          <a:schemeClr val="accent1"/>
                        </a:solidFill>
                        <a:latin typeface="Signika"/>
                        <a:ea typeface="Signika"/>
                        <a:cs typeface="Signika"/>
                        <a:sym typeface="Signik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Mars was named after a god</a:t>
                      </a:r>
                      <a:endParaRPr>
                        <a:solidFill>
                          <a:schemeClr val="dk2"/>
                        </a:solidFill>
                        <a:latin typeface="Lato"/>
                        <a:ea typeface="Lato"/>
                        <a:cs typeface="Lato"/>
                        <a:sym typeface="Lat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3000" b="1">
                          <a:solidFill>
                            <a:schemeClr val="accent1"/>
                          </a:solidFill>
                          <a:latin typeface="Signika"/>
                          <a:ea typeface="Signika"/>
                          <a:cs typeface="Signika"/>
                          <a:sym typeface="Signika"/>
                        </a:rPr>
                        <a:t>1,200</a:t>
                      </a:r>
                      <a:endParaRPr>
                        <a:solidFill>
                          <a:schemeClr val="accent1"/>
                        </a:solidFill>
                        <a:latin typeface="Lato"/>
                        <a:ea typeface="Lato"/>
                        <a:cs typeface="Lato"/>
                        <a:sym typeface="Lat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94825">
                <a:tc>
                  <a:txBody>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Saturn</a:t>
                      </a:r>
                      <a:endParaRPr sz="2400" b="1">
                        <a:solidFill>
                          <a:schemeClr val="dk1"/>
                        </a:solidFill>
                        <a:latin typeface="Signika"/>
                        <a:ea typeface="Signika"/>
                        <a:cs typeface="Signika"/>
                        <a:sym typeface="Signik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Saturn is big</a:t>
                      </a:r>
                      <a:endParaRPr>
                        <a:solidFill>
                          <a:schemeClr val="dk2"/>
                        </a:solidFill>
                        <a:latin typeface="Lato"/>
                        <a:ea typeface="Lato"/>
                        <a:cs typeface="Lato"/>
                        <a:sym typeface="Lat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3000" b="1">
                          <a:solidFill>
                            <a:schemeClr val="accent1"/>
                          </a:solidFill>
                          <a:latin typeface="Signika"/>
                          <a:ea typeface="Signika"/>
                          <a:cs typeface="Signika"/>
                          <a:sym typeface="Signika"/>
                        </a:rPr>
                        <a:t>15%</a:t>
                      </a:r>
                      <a:endParaRPr sz="3000" b="1">
                        <a:solidFill>
                          <a:schemeClr val="accent1"/>
                        </a:solidFill>
                        <a:latin typeface="Signika"/>
                        <a:ea typeface="Signika"/>
                        <a:cs typeface="Signika"/>
                        <a:sym typeface="Signik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Saturn has beautiful rings</a:t>
                      </a:r>
                      <a:endParaRPr>
                        <a:solidFill>
                          <a:schemeClr val="dk2"/>
                        </a:solidFill>
                        <a:latin typeface="Lato"/>
                        <a:ea typeface="Lato"/>
                        <a:cs typeface="Lato"/>
                        <a:sym typeface="Lat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3000" b="1">
                          <a:solidFill>
                            <a:schemeClr val="accent1"/>
                          </a:solidFill>
                          <a:latin typeface="Signika"/>
                          <a:ea typeface="Signika"/>
                          <a:cs typeface="Signika"/>
                          <a:sym typeface="Signika"/>
                        </a:rPr>
                        <a:t>9,400</a:t>
                      </a:r>
                      <a:endParaRPr>
                        <a:solidFill>
                          <a:schemeClr val="accent1"/>
                        </a:solidFill>
                        <a:latin typeface="Lato"/>
                        <a:ea typeface="Lato"/>
                        <a:cs typeface="Lato"/>
                        <a:sym typeface="Lat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59"/>
        <p:cNvGrpSpPr/>
        <p:nvPr/>
      </p:nvGrpSpPr>
      <p:grpSpPr>
        <a:xfrm>
          <a:off x="0" y="0"/>
          <a:ext cx="0" cy="0"/>
          <a:chOff x="0" y="0"/>
          <a:chExt cx="0" cy="0"/>
        </a:xfrm>
      </p:grpSpPr>
      <p:sp>
        <p:nvSpPr>
          <p:cNvPr id="1760" name="Google Shape;1760;p62"/>
          <p:cNvSpPr txBox="1"/>
          <p:nvPr/>
        </p:nvSpPr>
        <p:spPr>
          <a:xfrm flipH="1">
            <a:off x="1433208" y="1362428"/>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Signika"/>
                <a:ea typeface="Signika"/>
                <a:cs typeface="Signika"/>
                <a:sym typeface="Signika"/>
              </a:rPr>
              <a:t>Venus</a:t>
            </a:r>
            <a:endParaRPr sz="2400" b="1">
              <a:solidFill>
                <a:schemeClr val="dk1"/>
              </a:solidFill>
              <a:latin typeface="Signika"/>
              <a:ea typeface="Signika"/>
              <a:cs typeface="Signika"/>
              <a:sym typeface="Signika"/>
            </a:endParaRPr>
          </a:p>
        </p:txBody>
      </p:sp>
      <p:sp>
        <p:nvSpPr>
          <p:cNvPr id="1761" name="Google Shape;1761;p62"/>
          <p:cNvSpPr txBox="1"/>
          <p:nvPr/>
        </p:nvSpPr>
        <p:spPr>
          <a:xfrm flipH="1">
            <a:off x="1433208" y="3444008"/>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Signika"/>
                <a:ea typeface="Signika"/>
                <a:cs typeface="Signika"/>
                <a:sym typeface="Signika"/>
              </a:rPr>
              <a:t>Mars</a:t>
            </a:r>
            <a:endParaRPr sz="2400" b="1">
              <a:solidFill>
                <a:schemeClr val="dk1"/>
              </a:solidFill>
              <a:latin typeface="Signika"/>
              <a:ea typeface="Signika"/>
              <a:cs typeface="Signika"/>
              <a:sym typeface="Signika"/>
            </a:endParaRPr>
          </a:p>
        </p:txBody>
      </p:sp>
      <p:sp>
        <p:nvSpPr>
          <p:cNvPr id="1762" name="Google Shape;1762;p62"/>
          <p:cNvSpPr txBox="1"/>
          <p:nvPr/>
        </p:nvSpPr>
        <p:spPr>
          <a:xfrm flipH="1">
            <a:off x="1433233" y="2403218"/>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Signika"/>
                <a:ea typeface="Signika"/>
                <a:cs typeface="Signika"/>
                <a:sym typeface="Signika"/>
              </a:rPr>
              <a:t>Mercury</a:t>
            </a:r>
            <a:endParaRPr sz="2400" b="1">
              <a:solidFill>
                <a:schemeClr val="dk1"/>
              </a:solidFill>
              <a:latin typeface="Signika"/>
              <a:ea typeface="Signika"/>
              <a:cs typeface="Signika"/>
              <a:sym typeface="Signika"/>
            </a:endParaRPr>
          </a:p>
        </p:txBody>
      </p:sp>
      <p:sp>
        <p:nvSpPr>
          <p:cNvPr id="1763" name="Google Shape;1763;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impact of cultural factors</a:t>
            </a:r>
          </a:p>
        </p:txBody>
      </p:sp>
      <p:sp>
        <p:nvSpPr>
          <p:cNvPr id="1764" name="Google Shape;1764;p62"/>
          <p:cNvSpPr txBox="1"/>
          <p:nvPr/>
        </p:nvSpPr>
        <p:spPr>
          <a:xfrm flipH="1">
            <a:off x="1433220" y="1584892"/>
            <a:ext cx="21432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Venus is the second planet from the Sun</a:t>
            </a:r>
            <a:endParaRPr>
              <a:solidFill>
                <a:schemeClr val="dk2"/>
              </a:solidFill>
              <a:latin typeface="Lato"/>
              <a:ea typeface="Lato"/>
              <a:cs typeface="Lato"/>
              <a:sym typeface="Lato"/>
            </a:endParaRPr>
          </a:p>
        </p:txBody>
      </p:sp>
      <p:sp>
        <p:nvSpPr>
          <p:cNvPr id="1765" name="Google Shape;1765;p62"/>
          <p:cNvSpPr txBox="1"/>
          <p:nvPr/>
        </p:nvSpPr>
        <p:spPr>
          <a:xfrm flipH="1">
            <a:off x="1433220" y="3666472"/>
            <a:ext cx="21432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Despite being red, Mars is a very cold place</a:t>
            </a:r>
            <a:endParaRPr>
              <a:solidFill>
                <a:schemeClr val="dk2"/>
              </a:solidFill>
              <a:latin typeface="Lato"/>
              <a:ea typeface="Lato"/>
              <a:cs typeface="Lato"/>
              <a:sym typeface="Lato"/>
            </a:endParaRPr>
          </a:p>
        </p:txBody>
      </p:sp>
      <p:sp>
        <p:nvSpPr>
          <p:cNvPr id="1766" name="Google Shape;1766;p62"/>
          <p:cNvSpPr txBox="1"/>
          <p:nvPr/>
        </p:nvSpPr>
        <p:spPr>
          <a:xfrm flipH="1">
            <a:off x="1433234" y="2625682"/>
            <a:ext cx="21432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Mercury is the closest planet to the Sun</a:t>
            </a:r>
            <a:endParaRPr>
              <a:solidFill>
                <a:schemeClr val="dk2"/>
              </a:solidFill>
              <a:latin typeface="Lato"/>
              <a:ea typeface="Lato"/>
              <a:cs typeface="Lato"/>
              <a:sym typeface="Lato"/>
            </a:endParaRPr>
          </a:p>
        </p:txBody>
      </p:sp>
      <p:grpSp>
        <p:nvGrpSpPr>
          <p:cNvPr id="1767" name="Google Shape;1767;p62"/>
          <p:cNvGrpSpPr/>
          <p:nvPr/>
        </p:nvGrpSpPr>
        <p:grpSpPr>
          <a:xfrm>
            <a:off x="3576409" y="1495688"/>
            <a:ext cx="4386684" cy="2609325"/>
            <a:chOff x="238125" y="732525"/>
            <a:chExt cx="7130500" cy="4241425"/>
          </a:xfrm>
        </p:grpSpPr>
        <p:sp>
          <p:nvSpPr>
            <p:cNvPr id="1768" name="Google Shape;1768;p6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2" name="Google Shape;1882;p62"/>
          <p:cNvSpPr/>
          <p:nvPr/>
        </p:nvSpPr>
        <p:spPr>
          <a:xfrm>
            <a:off x="1180908" y="1362428"/>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2"/>
          <p:cNvSpPr/>
          <p:nvPr/>
        </p:nvSpPr>
        <p:spPr>
          <a:xfrm>
            <a:off x="1180908" y="2403228"/>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2"/>
          <p:cNvSpPr/>
          <p:nvPr/>
        </p:nvSpPr>
        <p:spPr>
          <a:xfrm>
            <a:off x="1180908" y="3444028"/>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2"/>
          <p:cNvSpPr/>
          <p:nvPr/>
        </p:nvSpPr>
        <p:spPr>
          <a:xfrm>
            <a:off x="6207608" y="2314641"/>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2"/>
          <p:cNvSpPr/>
          <p:nvPr/>
        </p:nvSpPr>
        <p:spPr>
          <a:xfrm>
            <a:off x="4852033" y="3086241"/>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2"/>
          <p:cNvSpPr/>
          <p:nvPr/>
        </p:nvSpPr>
        <p:spPr>
          <a:xfrm>
            <a:off x="4184183" y="2215791"/>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91"/>
        <p:cNvGrpSpPr/>
        <p:nvPr/>
      </p:nvGrpSpPr>
      <p:grpSpPr>
        <a:xfrm>
          <a:off x="0" y="0"/>
          <a:ext cx="0" cy="0"/>
          <a:chOff x="0" y="0"/>
          <a:chExt cx="0" cy="0"/>
        </a:xfrm>
      </p:grpSpPr>
      <p:sp>
        <p:nvSpPr>
          <p:cNvPr id="1892" name="Google Shape;1892;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works well</a:t>
            </a:r>
            <a:endParaRPr/>
          </a:p>
        </p:txBody>
      </p:sp>
      <p:sp>
        <p:nvSpPr>
          <p:cNvPr id="1893" name="Google Shape;1893;p63"/>
          <p:cNvSpPr txBox="1"/>
          <p:nvPr/>
        </p:nvSpPr>
        <p:spPr>
          <a:xfrm flipH="1">
            <a:off x="786021" y="2006003"/>
            <a:ext cx="1832100" cy="46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Venus</a:t>
            </a:r>
            <a:endParaRPr sz="2400" b="1">
              <a:solidFill>
                <a:schemeClr val="dk1"/>
              </a:solidFill>
              <a:latin typeface="Signika"/>
              <a:ea typeface="Signika"/>
              <a:cs typeface="Signika"/>
              <a:sym typeface="Signika"/>
            </a:endParaRPr>
          </a:p>
        </p:txBody>
      </p:sp>
      <p:sp>
        <p:nvSpPr>
          <p:cNvPr id="1894" name="Google Shape;1894;p63"/>
          <p:cNvSpPr txBox="1"/>
          <p:nvPr/>
        </p:nvSpPr>
        <p:spPr>
          <a:xfrm flipH="1">
            <a:off x="786023" y="1507000"/>
            <a:ext cx="1832100" cy="571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2"/>
                </a:solidFill>
                <a:latin typeface="Lato"/>
                <a:ea typeface="Lato"/>
                <a:cs typeface="Lato"/>
                <a:sym typeface="Lato"/>
              </a:rPr>
              <a:t>Venus is the second planet from the Sun</a:t>
            </a:r>
            <a:endParaRPr>
              <a:solidFill>
                <a:schemeClr val="dk2"/>
              </a:solidFill>
              <a:latin typeface="Lato"/>
              <a:ea typeface="Lato"/>
              <a:cs typeface="Lato"/>
              <a:sym typeface="Lato"/>
            </a:endParaRPr>
          </a:p>
        </p:txBody>
      </p:sp>
      <p:sp>
        <p:nvSpPr>
          <p:cNvPr id="1895" name="Google Shape;1895;p63"/>
          <p:cNvSpPr txBox="1"/>
          <p:nvPr/>
        </p:nvSpPr>
        <p:spPr>
          <a:xfrm flipH="1">
            <a:off x="2222960" y="3451201"/>
            <a:ext cx="18321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Mercury</a:t>
            </a:r>
            <a:endParaRPr sz="2400" b="1">
              <a:solidFill>
                <a:schemeClr val="dk1"/>
              </a:solidFill>
              <a:latin typeface="Signika"/>
              <a:ea typeface="Signika"/>
              <a:cs typeface="Signika"/>
              <a:sym typeface="Signika"/>
            </a:endParaRPr>
          </a:p>
        </p:txBody>
      </p:sp>
      <p:sp>
        <p:nvSpPr>
          <p:cNvPr id="1896" name="Google Shape;1896;p63"/>
          <p:cNvSpPr txBox="1"/>
          <p:nvPr/>
        </p:nvSpPr>
        <p:spPr>
          <a:xfrm flipH="1">
            <a:off x="2220974" y="3839475"/>
            <a:ext cx="18321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2"/>
                </a:solidFill>
                <a:latin typeface="Lato"/>
                <a:ea typeface="Lato"/>
                <a:cs typeface="Lato"/>
                <a:sym typeface="Lato"/>
              </a:rPr>
              <a:t>Mercury is a very small planet</a:t>
            </a:r>
            <a:endParaRPr>
              <a:solidFill>
                <a:schemeClr val="dk2"/>
              </a:solidFill>
              <a:latin typeface="Lato"/>
              <a:ea typeface="Lato"/>
              <a:cs typeface="Lato"/>
              <a:sym typeface="Lato"/>
            </a:endParaRPr>
          </a:p>
        </p:txBody>
      </p:sp>
      <p:sp>
        <p:nvSpPr>
          <p:cNvPr id="1897" name="Google Shape;1897;p63"/>
          <p:cNvSpPr txBox="1"/>
          <p:nvPr/>
        </p:nvSpPr>
        <p:spPr>
          <a:xfrm flipH="1">
            <a:off x="3655946" y="2006003"/>
            <a:ext cx="1832100" cy="46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Mars</a:t>
            </a:r>
            <a:endParaRPr sz="2400" b="1">
              <a:solidFill>
                <a:schemeClr val="dk1"/>
              </a:solidFill>
              <a:latin typeface="Signika"/>
              <a:ea typeface="Signika"/>
              <a:cs typeface="Signika"/>
              <a:sym typeface="Signika"/>
            </a:endParaRPr>
          </a:p>
        </p:txBody>
      </p:sp>
      <p:sp>
        <p:nvSpPr>
          <p:cNvPr id="1898" name="Google Shape;1898;p63"/>
          <p:cNvSpPr txBox="1"/>
          <p:nvPr/>
        </p:nvSpPr>
        <p:spPr>
          <a:xfrm flipH="1">
            <a:off x="3655947" y="1507000"/>
            <a:ext cx="1832100" cy="571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2"/>
                </a:solidFill>
                <a:latin typeface="Lato"/>
                <a:ea typeface="Lato"/>
                <a:cs typeface="Lato"/>
                <a:sym typeface="Lato"/>
              </a:rPr>
              <a:t>Despite being red, Mars is very cold</a:t>
            </a:r>
            <a:endParaRPr>
              <a:solidFill>
                <a:schemeClr val="dk2"/>
              </a:solidFill>
              <a:latin typeface="Lato"/>
              <a:ea typeface="Lato"/>
              <a:cs typeface="Lato"/>
              <a:sym typeface="Lato"/>
            </a:endParaRPr>
          </a:p>
        </p:txBody>
      </p:sp>
      <p:sp>
        <p:nvSpPr>
          <p:cNvPr id="1899" name="Google Shape;1899;p63"/>
          <p:cNvSpPr txBox="1"/>
          <p:nvPr/>
        </p:nvSpPr>
        <p:spPr>
          <a:xfrm flipH="1">
            <a:off x="5090897" y="3451201"/>
            <a:ext cx="18321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Jupiter</a:t>
            </a:r>
            <a:endParaRPr sz="2400" b="1">
              <a:solidFill>
                <a:schemeClr val="dk1"/>
              </a:solidFill>
              <a:latin typeface="Signika"/>
              <a:ea typeface="Signika"/>
              <a:cs typeface="Signika"/>
              <a:sym typeface="Signika"/>
            </a:endParaRPr>
          </a:p>
        </p:txBody>
      </p:sp>
      <p:sp>
        <p:nvSpPr>
          <p:cNvPr id="1900" name="Google Shape;1900;p63"/>
          <p:cNvSpPr txBox="1"/>
          <p:nvPr/>
        </p:nvSpPr>
        <p:spPr>
          <a:xfrm flipH="1">
            <a:off x="5090899" y="3839475"/>
            <a:ext cx="18321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2"/>
                </a:solidFill>
                <a:latin typeface="Lato"/>
                <a:ea typeface="Lato"/>
                <a:cs typeface="Lato"/>
                <a:sym typeface="Lato"/>
              </a:rPr>
              <a:t>Jupiter is the biggest planet of them all</a:t>
            </a:r>
            <a:endParaRPr>
              <a:solidFill>
                <a:schemeClr val="dk2"/>
              </a:solidFill>
              <a:latin typeface="Lato"/>
              <a:ea typeface="Lato"/>
              <a:cs typeface="Lato"/>
              <a:sym typeface="Lato"/>
            </a:endParaRPr>
          </a:p>
        </p:txBody>
      </p:sp>
      <p:sp>
        <p:nvSpPr>
          <p:cNvPr id="1901" name="Google Shape;1901;p63"/>
          <p:cNvSpPr txBox="1">
            <a:spLocks noGrp="1"/>
          </p:cNvSpPr>
          <p:nvPr>
            <p:ph type="title" idx="4294967295"/>
          </p:nvPr>
        </p:nvSpPr>
        <p:spPr>
          <a:xfrm>
            <a:off x="1388052" y="2672804"/>
            <a:ext cx="628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1"/>
                </a:solidFill>
              </a:rPr>
              <a:t>01</a:t>
            </a:r>
            <a:endParaRPr sz="3000">
              <a:solidFill>
                <a:schemeClr val="accent1"/>
              </a:solidFill>
            </a:endParaRPr>
          </a:p>
        </p:txBody>
      </p:sp>
      <p:sp>
        <p:nvSpPr>
          <p:cNvPr id="1902" name="Google Shape;1902;p63"/>
          <p:cNvSpPr txBox="1">
            <a:spLocks noGrp="1"/>
          </p:cNvSpPr>
          <p:nvPr>
            <p:ph type="title" idx="4294967295"/>
          </p:nvPr>
        </p:nvSpPr>
        <p:spPr>
          <a:xfrm>
            <a:off x="2823004" y="2672804"/>
            <a:ext cx="628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1"/>
                </a:solidFill>
              </a:rPr>
              <a:t>02</a:t>
            </a:r>
            <a:endParaRPr sz="3000">
              <a:solidFill>
                <a:schemeClr val="accent1"/>
              </a:solidFill>
            </a:endParaRPr>
          </a:p>
        </p:txBody>
      </p:sp>
      <p:sp>
        <p:nvSpPr>
          <p:cNvPr id="1903" name="Google Shape;1903;p63"/>
          <p:cNvSpPr txBox="1">
            <a:spLocks noGrp="1"/>
          </p:cNvSpPr>
          <p:nvPr>
            <p:ph type="title" idx="4294967295"/>
          </p:nvPr>
        </p:nvSpPr>
        <p:spPr>
          <a:xfrm>
            <a:off x="4257955" y="2672804"/>
            <a:ext cx="628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1"/>
                </a:solidFill>
              </a:rPr>
              <a:t>03</a:t>
            </a:r>
            <a:endParaRPr sz="3000">
              <a:solidFill>
                <a:schemeClr val="accent1"/>
              </a:solidFill>
            </a:endParaRPr>
          </a:p>
        </p:txBody>
      </p:sp>
      <p:sp>
        <p:nvSpPr>
          <p:cNvPr id="1904" name="Google Shape;1904;p63"/>
          <p:cNvSpPr txBox="1">
            <a:spLocks noGrp="1"/>
          </p:cNvSpPr>
          <p:nvPr>
            <p:ph type="title" idx="4294967295"/>
          </p:nvPr>
        </p:nvSpPr>
        <p:spPr>
          <a:xfrm>
            <a:off x="5692907" y="2672804"/>
            <a:ext cx="628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1"/>
                </a:solidFill>
              </a:rPr>
              <a:t>04</a:t>
            </a:r>
            <a:endParaRPr sz="3000">
              <a:solidFill>
                <a:schemeClr val="accent1"/>
              </a:solidFill>
            </a:endParaRPr>
          </a:p>
        </p:txBody>
      </p:sp>
      <p:sp>
        <p:nvSpPr>
          <p:cNvPr id="1905" name="Google Shape;1905;p63"/>
          <p:cNvSpPr txBox="1"/>
          <p:nvPr/>
        </p:nvSpPr>
        <p:spPr>
          <a:xfrm flipH="1">
            <a:off x="6525877" y="1993028"/>
            <a:ext cx="1832100" cy="461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Earth</a:t>
            </a:r>
            <a:endParaRPr sz="2400" b="1">
              <a:solidFill>
                <a:schemeClr val="dk1"/>
              </a:solidFill>
              <a:latin typeface="Signika"/>
              <a:ea typeface="Signika"/>
              <a:cs typeface="Signika"/>
              <a:sym typeface="Signika"/>
            </a:endParaRPr>
          </a:p>
        </p:txBody>
      </p:sp>
      <p:sp>
        <p:nvSpPr>
          <p:cNvPr id="1906" name="Google Shape;1906;p63"/>
          <p:cNvSpPr txBox="1"/>
          <p:nvPr/>
        </p:nvSpPr>
        <p:spPr>
          <a:xfrm flipH="1">
            <a:off x="6525879" y="1494025"/>
            <a:ext cx="1832100" cy="571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2"/>
                </a:solidFill>
                <a:latin typeface="Lato"/>
                <a:ea typeface="Lato"/>
                <a:cs typeface="Lato"/>
                <a:sym typeface="Lato"/>
              </a:rPr>
              <a:t>Earth is the planet with life</a:t>
            </a:r>
            <a:endParaRPr>
              <a:solidFill>
                <a:schemeClr val="dk2"/>
              </a:solidFill>
              <a:latin typeface="Lato"/>
              <a:ea typeface="Lato"/>
              <a:cs typeface="Lato"/>
              <a:sym typeface="Lato"/>
            </a:endParaRPr>
          </a:p>
        </p:txBody>
      </p:sp>
      <p:sp>
        <p:nvSpPr>
          <p:cNvPr id="1907" name="Google Shape;1907;p63"/>
          <p:cNvSpPr txBox="1">
            <a:spLocks noGrp="1"/>
          </p:cNvSpPr>
          <p:nvPr>
            <p:ph type="title" idx="4294967295"/>
          </p:nvPr>
        </p:nvSpPr>
        <p:spPr>
          <a:xfrm>
            <a:off x="7127862" y="2666354"/>
            <a:ext cx="628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1"/>
                </a:solidFill>
              </a:rPr>
              <a:t>05</a:t>
            </a:r>
            <a:endParaRPr sz="3000">
              <a:solidFill>
                <a:schemeClr val="accent1"/>
              </a:solidFill>
            </a:endParaRPr>
          </a:p>
        </p:txBody>
      </p:sp>
      <p:cxnSp>
        <p:nvCxnSpPr>
          <p:cNvPr id="1908" name="Google Shape;1908;p63"/>
          <p:cNvCxnSpPr>
            <a:stCxn id="1901" idx="3"/>
            <a:endCxn id="1902" idx="1"/>
          </p:cNvCxnSpPr>
          <p:nvPr/>
        </p:nvCxnSpPr>
        <p:spPr>
          <a:xfrm>
            <a:off x="2016252" y="2959154"/>
            <a:ext cx="806700" cy="0"/>
          </a:xfrm>
          <a:prstGeom prst="straightConnector1">
            <a:avLst/>
          </a:prstGeom>
          <a:noFill/>
          <a:ln w="9525" cap="flat" cmpd="sng">
            <a:solidFill>
              <a:schemeClr val="dk1"/>
            </a:solidFill>
            <a:prstDash val="solid"/>
            <a:round/>
            <a:headEnd type="none" w="med" len="med"/>
            <a:tailEnd type="none" w="med" len="med"/>
          </a:ln>
        </p:spPr>
      </p:cxnSp>
      <p:cxnSp>
        <p:nvCxnSpPr>
          <p:cNvPr id="1909" name="Google Shape;1909;p63"/>
          <p:cNvCxnSpPr>
            <a:stCxn id="1902" idx="3"/>
            <a:endCxn id="1903" idx="1"/>
          </p:cNvCxnSpPr>
          <p:nvPr/>
        </p:nvCxnSpPr>
        <p:spPr>
          <a:xfrm>
            <a:off x="3451204" y="2959154"/>
            <a:ext cx="806700" cy="0"/>
          </a:xfrm>
          <a:prstGeom prst="straightConnector1">
            <a:avLst/>
          </a:prstGeom>
          <a:noFill/>
          <a:ln w="9525" cap="flat" cmpd="sng">
            <a:solidFill>
              <a:schemeClr val="dk1"/>
            </a:solidFill>
            <a:prstDash val="solid"/>
            <a:round/>
            <a:headEnd type="none" w="med" len="med"/>
            <a:tailEnd type="none" w="med" len="med"/>
          </a:ln>
        </p:spPr>
      </p:cxnSp>
      <p:cxnSp>
        <p:nvCxnSpPr>
          <p:cNvPr id="1910" name="Google Shape;1910;p63"/>
          <p:cNvCxnSpPr>
            <a:stCxn id="1903" idx="3"/>
            <a:endCxn id="1904" idx="1"/>
          </p:cNvCxnSpPr>
          <p:nvPr/>
        </p:nvCxnSpPr>
        <p:spPr>
          <a:xfrm>
            <a:off x="4886155" y="2959154"/>
            <a:ext cx="806700" cy="0"/>
          </a:xfrm>
          <a:prstGeom prst="straightConnector1">
            <a:avLst/>
          </a:prstGeom>
          <a:noFill/>
          <a:ln w="9525" cap="flat" cmpd="sng">
            <a:solidFill>
              <a:schemeClr val="dk1"/>
            </a:solidFill>
            <a:prstDash val="solid"/>
            <a:round/>
            <a:headEnd type="none" w="med" len="med"/>
            <a:tailEnd type="none" w="med" len="med"/>
          </a:ln>
        </p:spPr>
      </p:cxnSp>
      <p:cxnSp>
        <p:nvCxnSpPr>
          <p:cNvPr id="1911" name="Google Shape;1911;p63"/>
          <p:cNvCxnSpPr>
            <a:stCxn id="1904" idx="3"/>
            <a:endCxn id="1907" idx="1"/>
          </p:cNvCxnSpPr>
          <p:nvPr/>
        </p:nvCxnSpPr>
        <p:spPr>
          <a:xfrm rot="10800000" flipH="1">
            <a:off x="6321107" y="2952854"/>
            <a:ext cx="806700" cy="6300"/>
          </a:xfrm>
          <a:prstGeom prst="straightConnector1">
            <a:avLst/>
          </a:prstGeom>
          <a:noFill/>
          <a:ln w="9525" cap="flat" cmpd="sng">
            <a:solidFill>
              <a:schemeClr val="dk1"/>
            </a:solidFill>
            <a:prstDash val="solid"/>
            <a:round/>
            <a:headEnd type="none" w="med" len="med"/>
            <a:tailEnd type="none" w="med" len="med"/>
          </a:ln>
        </p:spPr>
      </p:cxnSp>
      <p:cxnSp>
        <p:nvCxnSpPr>
          <p:cNvPr id="1912" name="Google Shape;1912;p63"/>
          <p:cNvCxnSpPr>
            <a:stCxn id="1901" idx="0"/>
            <a:endCxn id="1893" idx="2"/>
          </p:cNvCxnSpPr>
          <p:nvPr/>
        </p:nvCxnSpPr>
        <p:spPr>
          <a:xfrm rot="10800000">
            <a:off x="1702152" y="2467004"/>
            <a:ext cx="0" cy="205800"/>
          </a:xfrm>
          <a:prstGeom prst="straightConnector1">
            <a:avLst/>
          </a:prstGeom>
          <a:noFill/>
          <a:ln w="9525" cap="flat" cmpd="sng">
            <a:solidFill>
              <a:schemeClr val="dk1"/>
            </a:solidFill>
            <a:prstDash val="solid"/>
            <a:round/>
            <a:headEnd type="none" w="med" len="med"/>
            <a:tailEnd type="none" w="med" len="med"/>
          </a:ln>
        </p:spPr>
      </p:cxnSp>
      <p:cxnSp>
        <p:nvCxnSpPr>
          <p:cNvPr id="1913" name="Google Shape;1913;p63"/>
          <p:cNvCxnSpPr>
            <a:stCxn id="1902" idx="2"/>
            <a:endCxn id="1895" idx="0"/>
          </p:cNvCxnSpPr>
          <p:nvPr/>
        </p:nvCxnSpPr>
        <p:spPr>
          <a:xfrm>
            <a:off x="3137104" y="3245504"/>
            <a:ext cx="1800" cy="205800"/>
          </a:xfrm>
          <a:prstGeom prst="straightConnector1">
            <a:avLst/>
          </a:prstGeom>
          <a:noFill/>
          <a:ln w="9525" cap="flat" cmpd="sng">
            <a:solidFill>
              <a:schemeClr val="dk1"/>
            </a:solidFill>
            <a:prstDash val="solid"/>
            <a:round/>
            <a:headEnd type="none" w="med" len="med"/>
            <a:tailEnd type="none" w="med" len="med"/>
          </a:ln>
        </p:spPr>
      </p:cxnSp>
      <p:cxnSp>
        <p:nvCxnSpPr>
          <p:cNvPr id="1914" name="Google Shape;1914;p63"/>
          <p:cNvCxnSpPr>
            <a:stCxn id="1897" idx="2"/>
            <a:endCxn id="1903" idx="0"/>
          </p:cNvCxnSpPr>
          <p:nvPr/>
        </p:nvCxnSpPr>
        <p:spPr>
          <a:xfrm>
            <a:off x="4571996" y="2467103"/>
            <a:ext cx="0" cy="205800"/>
          </a:xfrm>
          <a:prstGeom prst="straightConnector1">
            <a:avLst/>
          </a:prstGeom>
          <a:noFill/>
          <a:ln w="9525" cap="flat" cmpd="sng">
            <a:solidFill>
              <a:schemeClr val="dk1"/>
            </a:solidFill>
            <a:prstDash val="solid"/>
            <a:round/>
            <a:headEnd type="none" w="med" len="med"/>
            <a:tailEnd type="none" w="med" len="med"/>
          </a:ln>
        </p:spPr>
      </p:cxnSp>
      <p:cxnSp>
        <p:nvCxnSpPr>
          <p:cNvPr id="1915" name="Google Shape;1915;p63"/>
          <p:cNvCxnSpPr>
            <a:stCxn id="1899" idx="0"/>
            <a:endCxn id="1904" idx="2"/>
          </p:cNvCxnSpPr>
          <p:nvPr/>
        </p:nvCxnSpPr>
        <p:spPr>
          <a:xfrm rot="10800000">
            <a:off x="6006947" y="3245401"/>
            <a:ext cx="0" cy="205800"/>
          </a:xfrm>
          <a:prstGeom prst="straightConnector1">
            <a:avLst/>
          </a:prstGeom>
          <a:noFill/>
          <a:ln w="9525" cap="flat" cmpd="sng">
            <a:solidFill>
              <a:schemeClr val="dk1"/>
            </a:solidFill>
            <a:prstDash val="solid"/>
            <a:round/>
            <a:headEnd type="none" w="med" len="med"/>
            <a:tailEnd type="none" w="med" len="med"/>
          </a:ln>
        </p:spPr>
      </p:cxnSp>
      <p:cxnSp>
        <p:nvCxnSpPr>
          <p:cNvPr id="1916" name="Google Shape;1916;p63"/>
          <p:cNvCxnSpPr>
            <a:stCxn id="1905" idx="2"/>
            <a:endCxn id="1907" idx="0"/>
          </p:cNvCxnSpPr>
          <p:nvPr/>
        </p:nvCxnSpPr>
        <p:spPr>
          <a:xfrm>
            <a:off x="7441927" y="2454128"/>
            <a:ext cx="0" cy="2121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20"/>
        <p:cNvGrpSpPr/>
        <p:nvPr/>
      </p:nvGrpSpPr>
      <p:grpSpPr>
        <a:xfrm>
          <a:off x="0" y="0"/>
          <a:ext cx="0" cy="0"/>
          <a:chOff x="0" y="0"/>
          <a:chExt cx="0" cy="0"/>
        </a:xfrm>
      </p:grpSpPr>
      <p:sp>
        <p:nvSpPr>
          <p:cNvPr id="1921" name="Google Shape;1921;p64"/>
          <p:cNvSpPr txBox="1"/>
          <p:nvPr/>
        </p:nvSpPr>
        <p:spPr>
          <a:xfrm>
            <a:off x="794343" y="2035581"/>
            <a:ext cx="19818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b="1">
                <a:solidFill>
                  <a:schemeClr val="dk1"/>
                </a:solidFill>
                <a:latin typeface="Signika"/>
                <a:ea typeface="Signika"/>
                <a:cs typeface="Signika"/>
                <a:sym typeface="Signika"/>
              </a:rPr>
              <a:t>Mars</a:t>
            </a:r>
            <a:endParaRPr sz="2400" b="1">
              <a:solidFill>
                <a:schemeClr val="dk1"/>
              </a:solidFill>
              <a:latin typeface="Signika"/>
              <a:ea typeface="Signika"/>
              <a:cs typeface="Signika"/>
              <a:sym typeface="Signika"/>
            </a:endParaRPr>
          </a:p>
        </p:txBody>
      </p:sp>
      <p:sp>
        <p:nvSpPr>
          <p:cNvPr id="1922" name="Google Shape;1922;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are useful</a:t>
            </a:r>
            <a:endParaRPr/>
          </a:p>
        </p:txBody>
      </p:sp>
      <p:sp>
        <p:nvSpPr>
          <p:cNvPr id="1923" name="Google Shape;1923;p64"/>
          <p:cNvSpPr txBox="1"/>
          <p:nvPr/>
        </p:nvSpPr>
        <p:spPr>
          <a:xfrm>
            <a:off x="3539911" y="2611204"/>
            <a:ext cx="2064300" cy="4380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Solar System</a:t>
            </a:r>
            <a:endParaRPr sz="2400" b="1">
              <a:solidFill>
                <a:schemeClr val="dk1"/>
              </a:solidFill>
              <a:latin typeface="Signika"/>
              <a:ea typeface="Signika"/>
              <a:cs typeface="Signika"/>
              <a:sym typeface="Signika"/>
            </a:endParaRPr>
          </a:p>
        </p:txBody>
      </p:sp>
      <p:cxnSp>
        <p:nvCxnSpPr>
          <p:cNvPr id="1924" name="Google Shape;1924;p64"/>
          <p:cNvCxnSpPr>
            <a:stCxn id="1923" idx="0"/>
            <a:endCxn id="1925" idx="1"/>
          </p:cNvCxnSpPr>
          <p:nvPr/>
        </p:nvCxnSpPr>
        <p:spPr>
          <a:xfrm rot="-5400000">
            <a:off x="5321911" y="1565254"/>
            <a:ext cx="296100" cy="1795800"/>
          </a:xfrm>
          <a:prstGeom prst="bentConnector2">
            <a:avLst/>
          </a:prstGeom>
          <a:noFill/>
          <a:ln w="9525" cap="flat" cmpd="sng">
            <a:solidFill>
              <a:schemeClr val="dk1"/>
            </a:solidFill>
            <a:prstDash val="solid"/>
            <a:round/>
            <a:headEnd type="none" w="med" len="med"/>
            <a:tailEnd type="none" w="med" len="med"/>
          </a:ln>
        </p:spPr>
      </p:cxnSp>
      <p:cxnSp>
        <p:nvCxnSpPr>
          <p:cNvPr id="1926" name="Google Shape;1926;p64"/>
          <p:cNvCxnSpPr>
            <a:stCxn id="1923" idx="2"/>
            <a:endCxn id="1927" idx="1"/>
          </p:cNvCxnSpPr>
          <p:nvPr/>
        </p:nvCxnSpPr>
        <p:spPr>
          <a:xfrm rot="-5400000" flipH="1">
            <a:off x="5379811" y="2241454"/>
            <a:ext cx="180300" cy="1795800"/>
          </a:xfrm>
          <a:prstGeom prst="bentConnector2">
            <a:avLst/>
          </a:prstGeom>
          <a:noFill/>
          <a:ln w="9525" cap="flat" cmpd="sng">
            <a:solidFill>
              <a:schemeClr val="dk1"/>
            </a:solidFill>
            <a:prstDash val="solid"/>
            <a:round/>
            <a:headEnd type="none" w="med" len="med"/>
            <a:tailEnd type="none" w="med" len="med"/>
          </a:ln>
        </p:spPr>
      </p:cxnSp>
      <p:sp>
        <p:nvSpPr>
          <p:cNvPr id="1928" name="Google Shape;1928;p64"/>
          <p:cNvSpPr txBox="1"/>
          <p:nvPr/>
        </p:nvSpPr>
        <p:spPr>
          <a:xfrm>
            <a:off x="794343" y="2949983"/>
            <a:ext cx="19818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b="1">
                <a:solidFill>
                  <a:schemeClr val="dk1"/>
                </a:solidFill>
                <a:latin typeface="Signika"/>
                <a:ea typeface="Signika"/>
                <a:cs typeface="Signika"/>
                <a:sym typeface="Signika"/>
              </a:rPr>
              <a:t>Mercury</a:t>
            </a:r>
            <a:endParaRPr sz="2400" b="1">
              <a:solidFill>
                <a:schemeClr val="dk1"/>
              </a:solidFill>
              <a:latin typeface="Signika"/>
              <a:ea typeface="Signika"/>
              <a:cs typeface="Signika"/>
              <a:sym typeface="Signika"/>
            </a:endParaRPr>
          </a:p>
        </p:txBody>
      </p:sp>
      <p:sp>
        <p:nvSpPr>
          <p:cNvPr id="1925" name="Google Shape;1925;p64"/>
          <p:cNvSpPr txBox="1"/>
          <p:nvPr/>
        </p:nvSpPr>
        <p:spPr>
          <a:xfrm>
            <a:off x="6367856" y="2035581"/>
            <a:ext cx="19818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Signika"/>
                <a:ea typeface="Signika"/>
                <a:cs typeface="Signika"/>
                <a:sym typeface="Signika"/>
              </a:rPr>
              <a:t>Venus</a:t>
            </a:r>
            <a:endParaRPr sz="2400" b="1">
              <a:solidFill>
                <a:schemeClr val="dk1"/>
              </a:solidFill>
              <a:latin typeface="Signika"/>
              <a:ea typeface="Signika"/>
              <a:cs typeface="Signika"/>
              <a:sym typeface="Signika"/>
            </a:endParaRPr>
          </a:p>
        </p:txBody>
      </p:sp>
      <p:sp>
        <p:nvSpPr>
          <p:cNvPr id="1927" name="Google Shape;1927;p64"/>
          <p:cNvSpPr txBox="1"/>
          <p:nvPr/>
        </p:nvSpPr>
        <p:spPr>
          <a:xfrm>
            <a:off x="6367856" y="2949983"/>
            <a:ext cx="19818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1">
                <a:solidFill>
                  <a:schemeClr val="dk1"/>
                </a:solidFill>
                <a:latin typeface="Signika"/>
                <a:ea typeface="Signika"/>
                <a:cs typeface="Signika"/>
                <a:sym typeface="Signika"/>
              </a:rPr>
              <a:t>Jupiter</a:t>
            </a:r>
            <a:endParaRPr sz="2400" b="1">
              <a:solidFill>
                <a:schemeClr val="dk1"/>
              </a:solidFill>
              <a:latin typeface="Signika"/>
              <a:ea typeface="Signika"/>
              <a:cs typeface="Signika"/>
              <a:sym typeface="Signika"/>
            </a:endParaRPr>
          </a:p>
        </p:txBody>
      </p:sp>
      <p:cxnSp>
        <p:nvCxnSpPr>
          <p:cNvPr id="1929" name="Google Shape;1929;p64"/>
          <p:cNvCxnSpPr>
            <a:stCxn id="1923" idx="0"/>
            <a:endCxn id="1921" idx="3"/>
          </p:cNvCxnSpPr>
          <p:nvPr/>
        </p:nvCxnSpPr>
        <p:spPr>
          <a:xfrm rot="5400000" flipH="1">
            <a:off x="3526111" y="1565254"/>
            <a:ext cx="296100" cy="1795800"/>
          </a:xfrm>
          <a:prstGeom prst="bentConnector2">
            <a:avLst/>
          </a:prstGeom>
          <a:noFill/>
          <a:ln w="9525" cap="flat" cmpd="sng">
            <a:solidFill>
              <a:schemeClr val="dk1"/>
            </a:solidFill>
            <a:prstDash val="solid"/>
            <a:round/>
            <a:headEnd type="none" w="med" len="med"/>
            <a:tailEnd type="none" w="med" len="med"/>
          </a:ln>
        </p:spPr>
      </p:cxnSp>
      <p:cxnSp>
        <p:nvCxnSpPr>
          <p:cNvPr id="1930" name="Google Shape;1930;p64"/>
          <p:cNvCxnSpPr>
            <a:stCxn id="1923" idx="2"/>
            <a:endCxn id="1928" idx="3"/>
          </p:cNvCxnSpPr>
          <p:nvPr/>
        </p:nvCxnSpPr>
        <p:spPr>
          <a:xfrm rot="5400000">
            <a:off x="3584011" y="2241454"/>
            <a:ext cx="180300" cy="1795800"/>
          </a:xfrm>
          <a:prstGeom prst="bentConnector2">
            <a:avLst/>
          </a:prstGeom>
          <a:noFill/>
          <a:ln w="9525" cap="flat" cmpd="sng">
            <a:solidFill>
              <a:schemeClr val="dk1"/>
            </a:solidFill>
            <a:prstDash val="solid"/>
            <a:round/>
            <a:headEnd type="none" w="med" len="med"/>
            <a:tailEnd type="none" w="med" len="med"/>
          </a:ln>
        </p:spPr>
      </p:cxnSp>
      <p:sp>
        <p:nvSpPr>
          <p:cNvPr id="1931" name="Google Shape;1931;p64"/>
          <p:cNvSpPr txBox="1"/>
          <p:nvPr/>
        </p:nvSpPr>
        <p:spPr>
          <a:xfrm>
            <a:off x="794344" y="2453277"/>
            <a:ext cx="1981800" cy="373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2"/>
                </a:solidFill>
                <a:latin typeface="Lato"/>
                <a:ea typeface="Lato"/>
                <a:cs typeface="Lato"/>
                <a:sym typeface="Lato"/>
              </a:rPr>
              <a:t>Mars is a red planet</a:t>
            </a:r>
            <a:endParaRPr>
              <a:solidFill>
                <a:schemeClr val="dk2"/>
              </a:solidFill>
              <a:latin typeface="Lato"/>
              <a:ea typeface="Lato"/>
              <a:cs typeface="Lato"/>
              <a:sym typeface="Lato"/>
            </a:endParaRPr>
          </a:p>
        </p:txBody>
      </p:sp>
      <p:sp>
        <p:nvSpPr>
          <p:cNvPr id="1932" name="Google Shape;1932;p64"/>
          <p:cNvSpPr txBox="1"/>
          <p:nvPr/>
        </p:nvSpPr>
        <p:spPr>
          <a:xfrm>
            <a:off x="794344" y="3367676"/>
            <a:ext cx="1981800" cy="373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2"/>
                </a:solidFill>
                <a:latin typeface="Lato"/>
                <a:ea typeface="Lato"/>
                <a:cs typeface="Lato"/>
                <a:sym typeface="Lato"/>
              </a:rPr>
              <a:t>Mercury is very small</a:t>
            </a:r>
            <a:endParaRPr>
              <a:solidFill>
                <a:schemeClr val="dk2"/>
              </a:solidFill>
              <a:latin typeface="Lato"/>
              <a:ea typeface="Lato"/>
              <a:cs typeface="Lato"/>
              <a:sym typeface="Lato"/>
            </a:endParaRPr>
          </a:p>
        </p:txBody>
      </p:sp>
      <p:sp>
        <p:nvSpPr>
          <p:cNvPr id="1933" name="Google Shape;1933;p64"/>
          <p:cNvSpPr txBox="1"/>
          <p:nvPr/>
        </p:nvSpPr>
        <p:spPr>
          <a:xfrm>
            <a:off x="6367857" y="2453277"/>
            <a:ext cx="1981800" cy="373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Venus is a hot planet</a:t>
            </a:r>
            <a:endParaRPr>
              <a:solidFill>
                <a:schemeClr val="dk2"/>
              </a:solidFill>
              <a:latin typeface="Lato"/>
              <a:ea typeface="Lato"/>
              <a:cs typeface="Lato"/>
              <a:sym typeface="Lato"/>
            </a:endParaRPr>
          </a:p>
        </p:txBody>
      </p:sp>
      <p:sp>
        <p:nvSpPr>
          <p:cNvPr id="1934" name="Google Shape;1934;p64"/>
          <p:cNvSpPr txBox="1"/>
          <p:nvPr/>
        </p:nvSpPr>
        <p:spPr>
          <a:xfrm>
            <a:off x="6367857" y="3367676"/>
            <a:ext cx="1981800" cy="373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2"/>
                </a:solidFill>
                <a:latin typeface="Lato"/>
                <a:ea typeface="Lato"/>
                <a:cs typeface="Lato"/>
                <a:sym typeface="Lato"/>
              </a:rPr>
              <a:t>Jupiter is a gas giant</a:t>
            </a:r>
            <a:endParaRPr>
              <a:solidFill>
                <a:schemeClr val="dk2"/>
              </a:solidFill>
              <a:latin typeface="Lato"/>
              <a:ea typeface="Lato"/>
              <a:cs typeface="Lato"/>
              <a:sym typeface="Lato"/>
            </a:endParaRPr>
          </a:p>
        </p:txBody>
      </p:sp>
      <p:sp>
        <p:nvSpPr>
          <p:cNvPr id="1935" name="Google Shape;1935;p64"/>
          <p:cNvSpPr txBox="1"/>
          <p:nvPr/>
        </p:nvSpPr>
        <p:spPr>
          <a:xfrm>
            <a:off x="3581100" y="3497982"/>
            <a:ext cx="1981800" cy="5589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Earth</a:t>
            </a:r>
            <a:endParaRPr sz="2400" b="1">
              <a:solidFill>
                <a:schemeClr val="dk1"/>
              </a:solidFill>
              <a:latin typeface="Signika"/>
              <a:ea typeface="Signika"/>
              <a:cs typeface="Signika"/>
              <a:sym typeface="Signika"/>
            </a:endParaRPr>
          </a:p>
        </p:txBody>
      </p:sp>
      <p:sp>
        <p:nvSpPr>
          <p:cNvPr id="1936" name="Google Shape;1936;p64"/>
          <p:cNvSpPr txBox="1"/>
          <p:nvPr/>
        </p:nvSpPr>
        <p:spPr>
          <a:xfrm>
            <a:off x="3581100" y="3915675"/>
            <a:ext cx="1981800" cy="37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2"/>
                </a:solidFill>
                <a:latin typeface="Lato"/>
                <a:ea typeface="Lato"/>
                <a:cs typeface="Lato"/>
                <a:sym typeface="Lato"/>
              </a:rPr>
              <a:t>We all live on Earth</a:t>
            </a:r>
            <a:endParaRPr>
              <a:solidFill>
                <a:schemeClr val="dk2"/>
              </a:solidFill>
              <a:latin typeface="Lato"/>
              <a:ea typeface="Lato"/>
              <a:cs typeface="Lato"/>
              <a:sym typeface="Lato"/>
            </a:endParaRPr>
          </a:p>
        </p:txBody>
      </p:sp>
      <p:cxnSp>
        <p:nvCxnSpPr>
          <p:cNvPr id="1937" name="Google Shape;1937;p64"/>
          <p:cNvCxnSpPr>
            <a:stCxn id="1923" idx="2"/>
            <a:endCxn id="1935" idx="0"/>
          </p:cNvCxnSpPr>
          <p:nvPr/>
        </p:nvCxnSpPr>
        <p:spPr>
          <a:xfrm rot="-5400000" flipH="1">
            <a:off x="4347961" y="3273304"/>
            <a:ext cx="448800" cy="600"/>
          </a:xfrm>
          <a:prstGeom prst="bentConnector3">
            <a:avLst>
              <a:gd name="adj1" fmla="val 49998"/>
            </a:avLst>
          </a:prstGeom>
          <a:noFill/>
          <a:ln w="9525" cap="flat" cmpd="sng">
            <a:solidFill>
              <a:schemeClr val="dk1"/>
            </a:solidFill>
            <a:prstDash val="solid"/>
            <a:round/>
            <a:headEnd type="none" w="med" len="med"/>
            <a:tailEnd type="none" w="med" len="med"/>
          </a:ln>
        </p:spPr>
      </p:cxnSp>
      <p:sp>
        <p:nvSpPr>
          <p:cNvPr id="1938" name="Google Shape;1938;p64"/>
          <p:cNvSpPr txBox="1"/>
          <p:nvPr/>
        </p:nvSpPr>
        <p:spPr>
          <a:xfrm>
            <a:off x="3581100" y="1218550"/>
            <a:ext cx="1981800" cy="5589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400" b="1">
                <a:solidFill>
                  <a:schemeClr val="dk1"/>
                </a:solidFill>
                <a:latin typeface="Signika"/>
                <a:ea typeface="Signika"/>
                <a:cs typeface="Signika"/>
                <a:sym typeface="Signika"/>
              </a:rPr>
              <a:t>Neptune</a:t>
            </a:r>
            <a:endParaRPr sz="2400" b="1">
              <a:solidFill>
                <a:schemeClr val="dk1"/>
              </a:solidFill>
              <a:latin typeface="Signika"/>
              <a:ea typeface="Signika"/>
              <a:cs typeface="Signika"/>
              <a:sym typeface="Signika"/>
            </a:endParaRPr>
          </a:p>
        </p:txBody>
      </p:sp>
      <p:sp>
        <p:nvSpPr>
          <p:cNvPr id="1939" name="Google Shape;1939;p64"/>
          <p:cNvSpPr txBox="1"/>
          <p:nvPr/>
        </p:nvSpPr>
        <p:spPr>
          <a:xfrm>
            <a:off x="3581100" y="1636243"/>
            <a:ext cx="1981800" cy="37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2"/>
                </a:solidFill>
                <a:latin typeface="Lato"/>
                <a:ea typeface="Lato"/>
                <a:cs typeface="Lato"/>
                <a:sym typeface="Lato"/>
              </a:rPr>
              <a:t>Neptune is far away</a:t>
            </a:r>
            <a:endParaRPr>
              <a:solidFill>
                <a:schemeClr val="dk2"/>
              </a:solidFill>
              <a:latin typeface="Lato"/>
              <a:ea typeface="Lato"/>
              <a:cs typeface="Lato"/>
              <a:sym typeface="Lato"/>
            </a:endParaRPr>
          </a:p>
        </p:txBody>
      </p:sp>
      <p:cxnSp>
        <p:nvCxnSpPr>
          <p:cNvPr id="1940" name="Google Shape;1940;p64"/>
          <p:cNvCxnSpPr>
            <a:stCxn id="1939" idx="2"/>
            <a:endCxn id="1923" idx="0"/>
          </p:cNvCxnSpPr>
          <p:nvPr/>
        </p:nvCxnSpPr>
        <p:spPr>
          <a:xfrm rot="-5400000" flipH="1">
            <a:off x="4271700" y="2310343"/>
            <a:ext cx="601200" cy="600"/>
          </a:xfrm>
          <a:prstGeom prst="bentConnector3">
            <a:avLst>
              <a:gd name="adj1" fmla="val 49997"/>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44"/>
        <p:cNvGrpSpPr/>
        <p:nvPr/>
      </p:nvGrpSpPr>
      <p:grpSpPr>
        <a:xfrm>
          <a:off x="0" y="0"/>
          <a:ext cx="0" cy="0"/>
          <a:chOff x="0" y="0"/>
          <a:chExt cx="0" cy="0"/>
        </a:xfrm>
      </p:grpSpPr>
      <p:sp>
        <p:nvSpPr>
          <p:cNvPr id="1945" name="Google Shape;1945;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Comparison of relevant careers</a:t>
            </a:r>
            <a:endParaRPr/>
          </a:p>
        </p:txBody>
      </p:sp>
      <p:graphicFrame>
        <p:nvGraphicFramePr>
          <p:cNvPr id="1946" name="Google Shape;1946;p65"/>
          <p:cNvGraphicFramePr/>
          <p:nvPr/>
        </p:nvGraphicFramePr>
        <p:xfrm>
          <a:off x="832850" y="1236150"/>
          <a:ext cx="3000000" cy="3000000"/>
        </p:xfrm>
        <a:graphic>
          <a:graphicData uri="http://schemas.openxmlformats.org/drawingml/2006/table">
            <a:tbl>
              <a:tblPr>
                <a:noFill/>
                <a:tableStyleId>{AA8A96BD-E638-43C8-B1C1-C93931D9A745}</a:tableStyleId>
              </a:tblPr>
              <a:tblGrid>
                <a:gridCol w="1869575">
                  <a:extLst>
                    <a:ext uri="{9D8B030D-6E8A-4147-A177-3AD203B41FA5}">
                      <a16:colId xmlns:a16="http://schemas.microsoft.com/office/drawing/2014/main" val="20000"/>
                    </a:ext>
                  </a:extLst>
                </a:gridCol>
                <a:gridCol w="1869575">
                  <a:extLst>
                    <a:ext uri="{9D8B030D-6E8A-4147-A177-3AD203B41FA5}">
                      <a16:colId xmlns:a16="http://schemas.microsoft.com/office/drawing/2014/main" val="20001"/>
                    </a:ext>
                  </a:extLst>
                </a:gridCol>
                <a:gridCol w="1869575">
                  <a:extLst>
                    <a:ext uri="{9D8B030D-6E8A-4147-A177-3AD203B41FA5}">
                      <a16:colId xmlns:a16="http://schemas.microsoft.com/office/drawing/2014/main" val="20002"/>
                    </a:ext>
                  </a:extLst>
                </a:gridCol>
                <a:gridCol w="1869575">
                  <a:extLst>
                    <a:ext uri="{9D8B030D-6E8A-4147-A177-3AD203B41FA5}">
                      <a16:colId xmlns:a16="http://schemas.microsoft.com/office/drawing/2014/main" val="20003"/>
                    </a:ext>
                  </a:extLst>
                </a:gridCol>
              </a:tblGrid>
              <a:tr h="516500">
                <a:tc>
                  <a:txBody>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Careers</a:t>
                      </a:r>
                      <a:endParaRPr sz="2400" b="1">
                        <a:solidFill>
                          <a:schemeClr val="dk1"/>
                        </a:solidFill>
                        <a:latin typeface="Signika"/>
                        <a:ea typeface="Signika"/>
                        <a:cs typeface="Signika"/>
                        <a:sym typeface="Signik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Career 1</a:t>
                      </a:r>
                      <a:endParaRPr sz="2400" b="1">
                        <a:solidFill>
                          <a:schemeClr val="dk1"/>
                        </a:solidFill>
                        <a:latin typeface="Signika"/>
                        <a:ea typeface="Signika"/>
                        <a:cs typeface="Signika"/>
                        <a:sym typeface="Signik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Career 2</a:t>
                      </a:r>
                      <a:endParaRPr sz="2400" b="1">
                        <a:solidFill>
                          <a:schemeClr val="dk1"/>
                        </a:solidFill>
                        <a:latin typeface="Signika"/>
                        <a:ea typeface="Signika"/>
                        <a:cs typeface="Signika"/>
                        <a:sym typeface="Signik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Career 3</a:t>
                      </a:r>
                      <a:endParaRPr sz="2400" b="1">
                        <a:solidFill>
                          <a:schemeClr val="dk1"/>
                        </a:solidFill>
                        <a:latin typeface="Signika"/>
                        <a:ea typeface="Signika"/>
                        <a:cs typeface="Signika"/>
                        <a:sym typeface="Signik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860825">
                <a:tc>
                  <a:txBody>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Top career choice</a:t>
                      </a:r>
                      <a:endParaRPr sz="2400" b="1">
                        <a:solidFill>
                          <a:schemeClr val="dk1"/>
                        </a:solidFill>
                        <a:latin typeface="Signika"/>
                        <a:ea typeface="Signika"/>
                        <a:cs typeface="Signika"/>
                        <a:sym typeface="Signik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Mars</a:t>
                      </a:r>
                      <a:endParaRPr>
                        <a:solidFill>
                          <a:schemeClr val="dk2"/>
                        </a:solidFill>
                        <a:latin typeface="Lato"/>
                        <a:ea typeface="Lato"/>
                        <a:cs typeface="Lato"/>
                        <a:sym typeface="La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Jupiter</a:t>
                      </a:r>
                      <a:endParaRPr>
                        <a:solidFill>
                          <a:schemeClr val="dk2"/>
                        </a:solidFill>
                        <a:latin typeface="Lato"/>
                        <a:ea typeface="Lato"/>
                        <a:cs typeface="Lato"/>
                        <a:sym typeface="La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Neptune</a:t>
                      </a:r>
                      <a:endParaRPr>
                        <a:solidFill>
                          <a:schemeClr val="dk2"/>
                        </a:solidFill>
                        <a:latin typeface="Lato"/>
                        <a:ea typeface="Lato"/>
                        <a:cs typeface="Lato"/>
                        <a:sym typeface="La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860825">
                <a:tc>
                  <a:txBody>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Job description</a:t>
                      </a:r>
                      <a:endParaRPr sz="2400" b="1">
                        <a:solidFill>
                          <a:schemeClr val="dk1"/>
                        </a:solidFill>
                        <a:latin typeface="Signika"/>
                        <a:ea typeface="Signika"/>
                        <a:cs typeface="Signika"/>
                        <a:sym typeface="Signik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Despite being red, Mars is actually a cold place</a:t>
                      </a:r>
                      <a:endParaRPr>
                        <a:solidFill>
                          <a:schemeClr val="dk2"/>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Jupiter is a gas giant and has around eighty moons</a:t>
                      </a:r>
                      <a:endParaRPr>
                        <a:solidFill>
                          <a:schemeClr val="dk2"/>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Neptune is the fourth-largest planet in the Solar System</a:t>
                      </a:r>
                      <a:endParaRPr>
                        <a:solidFill>
                          <a:schemeClr val="dk2"/>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860825">
                <a:tc>
                  <a:txBody>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Personal attributes</a:t>
                      </a:r>
                      <a:endParaRPr sz="2400" b="1">
                        <a:solidFill>
                          <a:schemeClr val="dk1"/>
                        </a:solidFill>
                        <a:latin typeface="Signika"/>
                        <a:ea typeface="Signika"/>
                        <a:cs typeface="Signika"/>
                        <a:sym typeface="Signika"/>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Saturn has a high number of moons, like Jupiter</a:t>
                      </a:r>
                      <a:endParaRPr>
                        <a:solidFill>
                          <a:schemeClr val="dk2"/>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Earth is the only planet known to harbor life</a:t>
                      </a:r>
                      <a:endParaRPr>
                        <a:solidFill>
                          <a:schemeClr val="dk2"/>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Mercury is the smallest planet of them all</a:t>
                      </a:r>
                      <a:endParaRPr>
                        <a:solidFill>
                          <a:schemeClr val="dk2"/>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51" name="Google Shape;1951;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this graph</a:t>
            </a:r>
            <a:endParaRPr/>
          </a:p>
        </p:txBody>
      </p:sp>
      <p:sp>
        <p:nvSpPr>
          <p:cNvPr id="1952" name="Google Shape;1952;p66"/>
          <p:cNvSpPr txBox="1"/>
          <p:nvPr/>
        </p:nvSpPr>
        <p:spPr>
          <a:xfrm>
            <a:off x="981900" y="4144100"/>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2"/>
                </a:solidFill>
                <a:latin typeface="Lato"/>
                <a:ea typeface="Lato"/>
                <a:cs typeface="Lato"/>
                <a:sym typeface="Lato"/>
              </a:rPr>
              <a:t>Follow the link in the graph to modify its data and then paste the new one here. </a:t>
            </a:r>
            <a:r>
              <a:rPr lang="en" sz="1000" b="1" u="sng">
                <a:solidFill>
                  <a:schemeClr val="dk2"/>
                </a:solidFill>
                <a:latin typeface="Lato"/>
                <a:ea typeface="Lato"/>
                <a:cs typeface="Lato"/>
                <a:sym typeface="Lato"/>
                <a:hlinkClick r:id="rId3">
                  <a:extLst>
                    <a:ext uri="{A12FA001-AC4F-418D-AE19-62706E023703}">
                      <ahyp:hlinkClr xmlns:ahyp="http://schemas.microsoft.com/office/drawing/2018/hyperlinkcolor" val="tx"/>
                    </a:ext>
                  </a:extLst>
                </a:hlinkClick>
              </a:rPr>
              <a:t>For more info, click here</a:t>
            </a:r>
            <a:endParaRPr sz="1000" b="1" u="sng">
              <a:solidFill>
                <a:schemeClr val="dk2"/>
              </a:solidFill>
              <a:latin typeface="Lato"/>
              <a:ea typeface="Lato"/>
              <a:cs typeface="Lato"/>
              <a:sym typeface="Lato"/>
            </a:endParaRPr>
          </a:p>
        </p:txBody>
      </p:sp>
      <p:sp>
        <p:nvSpPr>
          <p:cNvPr id="1953" name="Google Shape;1953;p66"/>
          <p:cNvSpPr txBox="1">
            <a:spLocks noGrp="1"/>
          </p:cNvSpPr>
          <p:nvPr>
            <p:ph type="title" idx="4294967295"/>
          </p:nvPr>
        </p:nvSpPr>
        <p:spPr>
          <a:xfrm>
            <a:off x="733263" y="1595769"/>
            <a:ext cx="1673100" cy="5277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a:t>Mercury</a:t>
            </a:r>
            <a:endParaRPr sz="2400"/>
          </a:p>
        </p:txBody>
      </p:sp>
      <p:sp>
        <p:nvSpPr>
          <p:cNvPr id="1954" name="Google Shape;1954;p66"/>
          <p:cNvSpPr txBox="1">
            <a:spLocks noGrp="1"/>
          </p:cNvSpPr>
          <p:nvPr>
            <p:ph type="subTitle" idx="4294967295"/>
          </p:nvPr>
        </p:nvSpPr>
        <p:spPr>
          <a:xfrm>
            <a:off x="733262" y="1972594"/>
            <a:ext cx="16731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t>Mercury is quite a small planet</a:t>
            </a:r>
            <a:endParaRPr/>
          </a:p>
        </p:txBody>
      </p:sp>
      <p:sp>
        <p:nvSpPr>
          <p:cNvPr id="1955" name="Google Shape;1955;p66"/>
          <p:cNvSpPr txBox="1">
            <a:spLocks noGrp="1"/>
          </p:cNvSpPr>
          <p:nvPr>
            <p:ph type="title" idx="4294967295"/>
          </p:nvPr>
        </p:nvSpPr>
        <p:spPr>
          <a:xfrm>
            <a:off x="733263" y="3024055"/>
            <a:ext cx="1673100" cy="5277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a:t>Jupiter</a:t>
            </a:r>
            <a:endParaRPr sz="2400"/>
          </a:p>
        </p:txBody>
      </p:sp>
      <p:sp>
        <p:nvSpPr>
          <p:cNvPr id="1956" name="Google Shape;1956;p66"/>
          <p:cNvSpPr txBox="1">
            <a:spLocks noGrp="1"/>
          </p:cNvSpPr>
          <p:nvPr>
            <p:ph type="subTitle" idx="4294967295"/>
          </p:nvPr>
        </p:nvSpPr>
        <p:spPr>
          <a:xfrm>
            <a:off x="733262" y="3400869"/>
            <a:ext cx="16731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t>Jupiter is an enormous planet</a:t>
            </a:r>
            <a:endParaRPr/>
          </a:p>
        </p:txBody>
      </p:sp>
      <p:sp>
        <p:nvSpPr>
          <p:cNvPr id="1957" name="Google Shape;1957;p66"/>
          <p:cNvSpPr txBox="1">
            <a:spLocks noGrp="1"/>
          </p:cNvSpPr>
          <p:nvPr>
            <p:ph type="title" idx="4294967295"/>
          </p:nvPr>
        </p:nvSpPr>
        <p:spPr>
          <a:xfrm>
            <a:off x="6737638" y="1595769"/>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t>Venus</a:t>
            </a:r>
            <a:endParaRPr sz="2400"/>
          </a:p>
        </p:txBody>
      </p:sp>
      <p:sp>
        <p:nvSpPr>
          <p:cNvPr id="1958" name="Google Shape;1958;p66"/>
          <p:cNvSpPr txBox="1">
            <a:spLocks noGrp="1"/>
          </p:cNvSpPr>
          <p:nvPr>
            <p:ph type="subTitle" idx="4294967295"/>
          </p:nvPr>
        </p:nvSpPr>
        <p:spPr>
          <a:xfrm>
            <a:off x="6737637" y="1972594"/>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Venus has very high temperatures</a:t>
            </a:r>
            <a:endParaRPr/>
          </a:p>
        </p:txBody>
      </p:sp>
      <p:sp>
        <p:nvSpPr>
          <p:cNvPr id="1959" name="Google Shape;1959;p66"/>
          <p:cNvSpPr txBox="1">
            <a:spLocks noGrp="1"/>
          </p:cNvSpPr>
          <p:nvPr>
            <p:ph type="title" idx="4294967295"/>
          </p:nvPr>
        </p:nvSpPr>
        <p:spPr>
          <a:xfrm>
            <a:off x="6737638" y="302405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t>Saturn</a:t>
            </a:r>
            <a:endParaRPr sz="2400"/>
          </a:p>
        </p:txBody>
      </p:sp>
      <p:sp>
        <p:nvSpPr>
          <p:cNvPr id="1960" name="Google Shape;1960;p66"/>
          <p:cNvSpPr txBox="1">
            <a:spLocks noGrp="1"/>
          </p:cNvSpPr>
          <p:nvPr>
            <p:ph type="subTitle" idx="4294967295"/>
          </p:nvPr>
        </p:nvSpPr>
        <p:spPr>
          <a:xfrm>
            <a:off x="6737637" y="3400869"/>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Saturn is a gas giant with rings</a:t>
            </a:r>
            <a:endParaRPr/>
          </a:p>
        </p:txBody>
      </p:sp>
      <p:pic>
        <p:nvPicPr>
          <p:cNvPr id="1961" name="Google Shape;1961;p66" title="Gráfico">
            <a:hlinkClick r:id="rId4"/>
          </p:cNvPr>
          <p:cNvPicPr preferRelativeResize="0"/>
          <p:nvPr/>
        </p:nvPicPr>
        <p:blipFill>
          <a:blip r:embed="rId5">
            <a:alphaModFix/>
          </a:blip>
          <a:stretch>
            <a:fillRect/>
          </a:stretch>
        </p:blipFill>
        <p:spPr>
          <a:xfrm>
            <a:off x="2638138" y="1466467"/>
            <a:ext cx="3867724" cy="2210566"/>
          </a:xfrm>
          <a:prstGeom prst="rect">
            <a:avLst/>
          </a:prstGeom>
          <a:noFill/>
          <a:ln>
            <a:noFill/>
          </a:ln>
        </p:spPr>
      </p:pic>
      <p:sp>
        <p:nvSpPr>
          <p:cNvPr id="1962" name="Google Shape;1962;p66"/>
          <p:cNvSpPr txBox="1">
            <a:spLocks noGrp="1"/>
          </p:cNvSpPr>
          <p:nvPr>
            <p:ph type="title" idx="4294967295"/>
          </p:nvPr>
        </p:nvSpPr>
        <p:spPr>
          <a:xfrm>
            <a:off x="1248962" y="1169931"/>
            <a:ext cx="1157400" cy="419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000"/>
              <a:t>45%</a:t>
            </a:r>
            <a:endParaRPr sz="3000"/>
          </a:p>
        </p:txBody>
      </p:sp>
      <p:sp>
        <p:nvSpPr>
          <p:cNvPr id="1963" name="Google Shape;1963;p66"/>
          <p:cNvSpPr txBox="1">
            <a:spLocks noGrp="1"/>
          </p:cNvSpPr>
          <p:nvPr>
            <p:ph type="title" idx="4294967295"/>
          </p:nvPr>
        </p:nvSpPr>
        <p:spPr>
          <a:xfrm>
            <a:off x="1248962" y="2614581"/>
            <a:ext cx="1157400" cy="419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000">
                <a:solidFill>
                  <a:schemeClr val="accent1"/>
                </a:solidFill>
              </a:rPr>
              <a:t>95%</a:t>
            </a:r>
            <a:endParaRPr sz="3000">
              <a:solidFill>
                <a:schemeClr val="accent1"/>
              </a:solidFill>
            </a:endParaRPr>
          </a:p>
        </p:txBody>
      </p:sp>
      <p:sp>
        <p:nvSpPr>
          <p:cNvPr id="1964" name="Google Shape;1964;p66"/>
          <p:cNvSpPr txBox="1">
            <a:spLocks noGrp="1"/>
          </p:cNvSpPr>
          <p:nvPr>
            <p:ph type="title" idx="4294967295"/>
          </p:nvPr>
        </p:nvSpPr>
        <p:spPr>
          <a:xfrm>
            <a:off x="6737637" y="1169931"/>
            <a:ext cx="1157400" cy="41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lt2"/>
                </a:solidFill>
              </a:rPr>
              <a:t>20%</a:t>
            </a:r>
            <a:endParaRPr sz="3000">
              <a:solidFill>
                <a:schemeClr val="lt2"/>
              </a:solidFill>
            </a:endParaRPr>
          </a:p>
        </p:txBody>
      </p:sp>
      <p:sp>
        <p:nvSpPr>
          <p:cNvPr id="1965" name="Google Shape;1965;p66"/>
          <p:cNvSpPr txBox="1">
            <a:spLocks noGrp="1"/>
          </p:cNvSpPr>
          <p:nvPr>
            <p:ph type="title" idx="4294967295"/>
          </p:nvPr>
        </p:nvSpPr>
        <p:spPr>
          <a:xfrm>
            <a:off x="6737637" y="2614581"/>
            <a:ext cx="1157400" cy="41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2"/>
                </a:solidFill>
              </a:rPr>
              <a:t>60%</a:t>
            </a:r>
            <a:endParaRPr sz="30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1"/>
        <p:cNvGrpSpPr/>
        <p:nvPr/>
      </p:nvGrpSpPr>
      <p:grpSpPr>
        <a:xfrm>
          <a:off x="0" y="0"/>
          <a:ext cx="0" cy="0"/>
          <a:chOff x="0" y="0"/>
          <a:chExt cx="0" cy="0"/>
        </a:xfrm>
      </p:grpSpPr>
      <p:sp>
        <p:nvSpPr>
          <p:cNvPr id="1462" name="Google Shape;1462;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1463" name="Google Shape;1463;p38"/>
          <p:cNvSpPr txBox="1">
            <a:spLocks noGrp="1"/>
          </p:cNvSpPr>
          <p:nvPr>
            <p:ph type="subTitle" idx="3"/>
          </p:nvPr>
        </p:nvSpPr>
        <p:spPr>
          <a:xfrm>
            <a:off x="2145815" y="3827700"/>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Comparative Analysis</a:t>
            </a:r>
            <a:endParaRPr lang="en-US" sz="1600" dirty="0">
              <a:solidFill>
                <a:srgbClr val="666666"/>
              </a:solidFill>
            </a:endParaRPr>
          </a:p>
        </p:txBody>
      </p:sp>
      <p:sp>
        <p:nvSpPr>
          <p:cNvPr id="1464" name="Google Shape;1464;p38"/>
          <p:cNvSpPr txBox="1">
            <a:spLocks noGrp="1"/>
          </p:cNvSpPr>
          <p:nvPr>
            <p:ph type="subTitle" idx="1"/>
          </p:nvPr>
        </p:nvSpPr>
        <p:spPr>
          <a:xfrm>
            <a:off x="872376" y="2285393"/>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Key Points Covered</a:t>
            </a:r>
          </a:p>
        </p:txBody>
      </p:sp>
      <p:sp>
        <p:nvSpPr>
          <p:cNvPr id="1465" name="Google Shape;1465;p38"/>
          <p:cNvSpPr txBox="1">
            <a:spLocks noGrp="1"/>
          </p:cNvSpPr>
          <p:nvPr>
            <p:ph type="subTitle" idx="2"/>
          </p:nvPr>
        </p:nvSpPr>
        <p:spPr>
          <a:xfrm>
            <a:off x="3419247" y="2285393"/>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Context of the Topic</a:t>
            </a:r>
          </a:p>
        </p:txBody>
      </p:sp>
      <p:sp>
        <p:nvSpPr>
          <p:cNvPr id="1466" name="Google Shape;1466;p38"/>
          <p:cNvSpPr txBox="1">
            <a:spLocks noGrp="1"/>
          </p:cNvSpPr>
          <p:nvPr>
            <p:ph type="subTitle" idx="4"/>
          </p:nvPr>
        </p:nvSpPr>
        <p:spPr>
          <a:xfrm>
            <a:off x="4692685" y="3827700"/>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Summary of Findings</a:t>
            </a:r>
          </a:p>
        </p:txBody>
      </p:sp>
      <p:sp>
        <p:nvSpPr>
          <p:cNvPr id="1467" name="Google Shape;1467;p38"/>
          <p:cNvSpPr txBox="1">
            <a:spLocks noGrp="1"/>
          </p:cNvSpPr>
          <p:nvPr>
            <p:ph type="subTitle" idx="5"/>
          </p:nvPr>
        </p:nvSpPr>
        <p:spPr>
          <a:xfrm>
            <a:off x="6047899" y="2319491"/>
            <a:ext cx="2544231"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Previous Research Findings</a:t>
            </a:r>
          </a:p>
        </p:txBody>
      </p:sp>
      <p:sp>
        <p:nvSpPr>
          <p:cNvPr id="1468" name="Google Shape;1468;p38"/>
          <p:cNvSpPr txBox="1">
            <a:spLocks noGrp="1"/>
          </p:cNvSpPr>
          <p:nvPr>
            <p:ph type="title" idx="6"/>
          </p:nvPr>
        </p:nvSpPr>
        <p:spPr>
          <a:xfrm>
            <a:off x="1657776" y="1484420"/>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469" name="Google Shape;1469;p38"/>
          <p:cNvSpPr txBox="1">
            <a:spLocks noGrp="1"/>
          </p:cNvSpPr>
          <p:nvPr>
            <p:ph type="title" idx="7"/>
          </p:nvPr>
        </p:nvSpPr>
        <p:spPr>
          <a:xfrm>
            <a:off x="2931215" y="302614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470" name="Google Shape;1470;p38"/>
          <p:cNvSpPr txBox="1">
            <a:spLocks noGrp="1"/>
          </p:cNvSpPr>
          <p:nvPr>
            <p:ph type="title" idx="8"/>
          </p:nvPr>
        </p:nvSpPr>
        <p:spPr>
          <a:xfrm>
            <a:off x="4204647" y="1484420"/>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471" name="Google Shape;1471;p38"/>
          <p:cNvSpPr txBox="1">
            <a:spLocks noGrp="1"/>
          </p:cNvSpPr>
          <p:nvPr>
            <p:ph type="title" idx="9"/>
          </p:nvPr>
        </p:nvSpPr>
        <p:spPr>
          <a:xfrm>
            <a:off x="5478085" y="302614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472" name="Google Shape;1472;p38"/>
          <p:cNvSpPr txBox="1">
            <a:spLocks noGrp="1"/>
          </p:cNvSpPr>
          <p:nvPr>
            <p:ph type="title" idx="13"/>
          </p:nvPr>
        </p:nvSpPr>
        <p:spPr>
          <a:xfrm>
            <a:off x="6892773" y="1505912"/>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1473" name="Google Shape;1473;p38"/>
          <p:cNvSpPr txBox="1">
            <a:spLocks noGrp="1"/>
          </p:cNvSpPr>
          <p:nvPr>
            <p:ph type="subTitle" idx="14"/>
          </p:nvPr>
        </p:nvSpPr>
        <p:spPr>
          <a:xfrm>
            <a:off x="872376" y="1953512"/>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Abstract</a:t>
            </a:r>
            <a:endParaRPr dirty="0"/>
          </a:p>
        </p:txBody>
      </p:sp>
      <p:sp>
        <p:nvSpPr>
          <p:cNvPr id="1474" name="Google Shape;1474;p38"/>
          <p:cNvSpPr txBox="1">
            <a:spLocks noGrp="1"/>
          </p:cNvSpPr>
          <p:nvPr>
            <p:ph type="subTitle" idx="15"/>
          </p:nvPr>
        </p:nvSpPr>
        <p:spPr>
          <a:xfrm>
            <a:off x="3419247" y="1953512"/>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p>
        </p:txBody>
      </p:sp>
      <p:sp>
        <p:nvSpPr>
          <p:cNvPr id="1475" name="Google Shape;1475;p38"/>
          <p:cNvSpPr txBox="1">
            <a:spLocks noGrp="1"/>
          </p:cNvSpPr>
          <p:nvPr>
            <p:ph type="subTitle" idx="16"/>
          </p:nvPr>
        </p:nvSpPr>
        <p:spPr>
          <a:xfrm>
            <a:off x="5845435" y="1943141"/>
            <a:ext cx="2806169"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Literature Review</a:t>
            </a:r>
            <a:endParaRPr dirty="0"/>
          </a:p>
        </p:txBody>
      </p:sp>
      <p:sp>
        <p:nvSpPr>
          <p:cNvPr id="1476" name="Google Shape;1476;p38"/>
          <p:cNvSpPr txBox="1">
            <a:spLocks noGrp="1"/>
          </p:cNvSpPr>
          <p:nvPr>
            <p:ph type="subTitle" idx="17"/>
          </p:nvPr>
        </p:nvSpPr>
        <p:spPr>
          <a:xfrm>
            <a:off x="2145815" y="3495300"/>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Comparison</a:t>
            </a:r>
            <a:endParaRPr dirty="0"/>
          </a:p>
        </p:txBody>
      </p:sp>
      <p:sp>
        <p:nvSpPr>
          <p:cNvPr id="1477" name="Google Shape;1477;p38"/>
          <p:cNvSpPr txBox="1">
            <a:spLocks noGrp="1"/>
          </p:cNvSpPr>
          <p:nvPr>
            <p:ph type="subTitle" idx="18"/>
          </p:nvPr>
        </p:nvSpPr>
        <p:spPr>
          <a:xfrm>
            <a:off x="4692685" y="3495300"/>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69"/>
        <p:cNvGrpSpPr/>
        <p:nvPr/>
      </p:nvGrpSpPr>
      <p:grpSpPr>
        <a:xfrm>
          <a:off x="0" y="0"/>
          <a:ext cx="0" cy="0"/>
          <a:chOff x="0" y="0"/>
          <a:chExt cx="0" cy="0"/>
        </a:xfrm>
      </p:grpSpPr>
      <p:sp>
        <p:nvSpPr>
          <p:cNvPr id="1970" name="Google Shape;1970;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Choosing a career for students</a:t>
            </a:r>
            <a:endParaRPr/>
          </a:p>
        </p:txBody>
      </p:sp>
      <p:sp>
        <p:nvSpPr>
          <p:cNvPr id="1971" name="Google Shape;1971;p67"/>
          <p:cNvSpPr txBox="1">
            <a:spLocks noGrp="1"/>
          </p:cNvSpPr>
          <p:nvPr>
            <p:ph type="subTitle" idx="4294967295"/>
          </p:nvPr>
        </p:nvSpPr>
        <p:spPr>
          <a:xfrm>
            <a:off x="1007816" y="1802225"/>
            <a:ext cx="20439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972" name="Google Shape;1972;p67"/>
          <p:cNvSpPr txBox="1">
            <a:spLocks noGrp="1"/>
          </p:cNvSpPr>
          <p:nvPr>
            <p:ph type="subTitle" idx="4294967295"/>
          </p:nvPr>
        </p:nvSpPr>
        <p:spPr>
          <a:xfrm>
            <a:off x="3550054" y="2335625"/>
            <a:ext cx="20439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a:t>
            </a:r>
            <a:endParaRPr/>
          </a:p>
        </p:txBody>
      </p:sp>
      <p:sp>
        <p:nvSpPr>
          <p:cNvPr id="1973" name="Google Shape;1973;p67"/>
          <p:cNvSpPr txBox="1">
            <a:spLocks noGrp="1"/>
          </p:cNvSpPr>
          <p:nvPr>
            <p:ph type="subTitle" idx="4294967295"/>
          </p:nvPr>
        </p:nvSpPr>
        <p:spPr>
          <a:xfrm>
            <a:off x="6092292" y="1802225"/>
            <a:ext cx="20439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974" name="Google Shape;1974;p67"/>
          <p:cNvSpPr txBox="1">
            <a:spLocks noGrp="1"/>
          </p:cNvSpPr>
          <p:nvPr>
            <p:ph type="subTitle" idx="4294967295"/>
          </p:nvPr>
        </p:nvSpPr>
        <p:spPr>
          <a:xfrm>
            <a:off x="1008742" y="1462000"/>
            <a:ext cx="2041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Mercury</a:t>
            </a:r>
            <a:endParaRPr sz="2400" b="1">
              <a:solidFill>
                <a:schemeClr val="dk1"/>
              </a:solidFill>
              <a:latin typeface="Signika"/>
              <a:ea typeface="Signika"/>
              <a:cs typeface="Signika"/>
              <a:sym typeface="Signika"/>
            </a:endParaRPr>
          </a:p>
        </p:txBody>
      </p:sp>
      <p:sp>
        <p:nvSpPr>
          <p:cNvPr id="1975" name="Google Shape;1975;p67"/>
          <p:cNvSpPr txBox="1">
            <a:spLocks noGrp="1"/>
          </p:cNvSpPr>
          <p:nvPr>
            <p:ph type="subTitle" idx="4294967295"/>
          </p:nvPr>
        </p:nvSpPr>
        <p:spPr>
          <a:xfrm>
            <a:off x="3550980" y="1995400"/>
            <a:ext cx="2041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Mars</a:t>
            </a:r>
            <a:endParaRPr sz="2400" b="1">
              <a:solidFill>
                <a:schemeClr val="dk1"/>
              </a:solidFill>
              <a:latin typeface="Signika"/>
              <a:ea typeface="Signika"/>
              <a:cs typeface="Signika"/>
              <a:sym typeface="Signika"/>
            </a:endParaRPr>
          </a:p>
        </p:txBody>
      </p:sp>
      <p:sp>
        <p:nvSpPr>
          <p:cNvPr id="1976" name="Google Shape;1976;p67"/>
          <p:cNvSpPr txBox="1">
            <a:spLocks noGrp="1"/>
          </p:cNvSpPr>
          <p:nvPr>
            <p:ph type="subTitle" idx="4294967295"/>
          </p:nvPr>
        </p:nvSpPr>
        <p:spPr>
          <a:xfrm>
            <a:off x="6093218" y="1462000"/>
            <a:ext cx="2041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Jupiter</a:t>
            </a:r>
            <a:endParaRPr sz="2400" b="1">
              <a:solidFill>
                <a:schemeClr val="dk1"/>
              </a:solidFill>
              <a:latin typeface="Signika"/>
              <a:ea typeface="Signika"/>
              <a:cs typeface="Signika"/>
              <a:sym typeface="Signika"/>
            </a:endParaRPr>
          </a:p>
        </p:txBody>
      </p:sp>
      <p:sp>
        <p:nvSpPr>
          <p:cNvPr id="1977" name="Google Shape;1977;p67"/>
          <p:cNvSpPr txBox="1">
            <a:spLocks noGrp="1"/>
          </p:cNvSpPr>
          <p:nvPr>
            <p:ph type="subTitle" idx="4294967295"/>
          </p:nvPr>
        </p:nvSpPr>
        <p:spPr>
          <a:xfrm>
            <a:off x="1007803" y="3311250"/>
            <a:ext cx="2043900" cy="107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It’s composed mostly of hydrogen and helium</a:t>
            </a:r>
            <a:endParaRPr/>
          </a:p>
          <a:p>
            <a:pPr marL="0" lvl="0" indent="0" algn="ctr" rtl="0">
              <a:spcBef>
                <a:spcPts val="0"/>
              </a:spcBef>
              <a:spcAft>
                <a:spcPts val="0"/>
              </a:spcAft>
              <a:buNone/>
            </a:pPr>
            <a:endParaRPr/>
          </a:p>
        </p:txBody>
      </p:sp>
      <p:sp>
        <p:nvSpPr>
          <p:cNvPr id="1978" name="Google Shape;1978;p67"/>
          <p:cNvSpPr txBox="1">
            <a:spLocks noGrp="1"/>
          </p:cNvSpPr>
          <p:nvPr>
            <p:ph type="subTitle" idx="4294967295"/>
          </p:nvPr>
        </p:nvSpPr>
        <p:spPr>
          <a:xfrm>
            <a:off x="1008742" y="2971025"/>
            <a:ext cx="2041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Saturn</a:t>
            </a:r>
            <a:endParaRPr sz="2400" b="1">
              <a:solidFill>
                <a:schemeClr val="dk1"/>
              </a:solidFill>
              <a:latin typeface="Signika"/>
              <a:ea typeface="Signika"/>
              <a:cs typeface="Signika"/>
              <a:sym typeface="Signika"/>
            </a:endParaRPr>
          </a:p>
        </p:txBody>
      </p:sp>
      <p:sp>
        <p:nvSpPr>
          <p:cNvPr id="1979" name="Google Shape;1979;p67"/>
          <p:cNvSpPr txBox="1">
            <a:spLocks noGrp="1"/>
          </p:cNvSpPr>
          <p:nvPr>
            <p:ph type="subTitle" idx="4294967295"/>
          </p:nvPr>
        </p:nvSpPr>
        <p:spPr>
          <a:xfrm>
            <a:off x="6092297" y="3311250"/>
            <a:ext cx="2043900" cy="107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 in the Solar System</a:t>
            </a:r>
            <a:endParaRPr/>
          </a:p>
        </p:txBody>
      </p:sp>
      <p:sp>
        <p:nvSpPr>
          <p:cNvPr id="1980" name="Google Shape;1980;p67"/>
          <p:cNvSpPr txBox="1">
            <a:spLocks noGrp="1"/>
          </p:cNvSpPr>
          <p:nvPr>
            <p:ph type="subTitle" idx="4294967295"/>
          </p:nvPr>
        </p:nvSpPr>
        <p:spPr>
          <a:xfrm>
            <a:off x="6093218" y="2971025"/>
            <a:ext cx="2041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Signika"/>
                <a:ea typeface="Signika"/>
                <a:cs typeface="Signika"/>
                <a:sym typeface="Signika"/>
              </a:rPr>
              <a:t>Earth</a:t>
            </a:r>
            <a:endParaRPr sz="2400" b="1">
              <a:solidFill>
                <a:schemeClr val="dk1"/>
              </a:solidFill>
              <a:latin typeface="Signika"/>
              <a:ea typeface="Signika"/>
              <a:cs typeface="Signika"/>
              <a:sym typeface="Signika"/>
            </a:endParaRPr>
          </a:p>
        </p:txBody>
      </p:sp>
      <p:cxnSp>
        <p:nvCxnSpPr>
          <p:cNvPr id="1981" name="Google Shape;1981;p67"/>
          <p:cNvCxnSpPr>
            <a:stCxn id="1974" idx="3"/>
            <a:endCxn id="1975" idx="0"/>
          </p:cNvCxnSpPr>
          <p:nvPr/>
        </p:nvCxnSpPr>
        <p:spPr>
          <a:xfrm>
            <a:off x="3050542" y="1708300"/>
            <a:ext cx="1521300" cy="287100"/>
          </a:xfrm>
          <a:prstGeom prst="bentConnector2">
            <a:avLst/>
          </a:prstGeom>
          <a:noFill/>
          <a:ln w="9525" cap="flat" cmpd="sng">
            <a:solidFill>
              <a:schemeClr val="dk1"/>
            </a:solidFill>
            <a:prstDash val="solid"/>
            <a:round/>
            <a:headEnd type="none" w="med" len="med"/>
            <a:tailEnd type="none" w="med" len="med"/>
          </a:ln>
        </p:spPr>
      </p:cxnSp>
      <p:cxnSp>
        <p:nvCxnSpPr>
          <p:cNvPr id="1982" name="Google Shape;1982;p67"/>
          <p:cNvCxnSpPr>
            <a:stCxn id="1976" idx="1"/>
            <a:endCxn id="1975" idx="0"/>
          </p:cNvCxnSpPr>
          <p:nvPr/>
        </p:nvCxnSpPr>
        <p:spPr>
          <a:xfrm flipH="1">
            <a:off x="4571918" y="1708300"/>
            <a:ext cx="1521300" cy="287100"/>
          </a:xfrm>
          <a:prstGeom prst="bentConnector2">
            <a:avLst/>
          </a:prstGeom>
          <a:noFill/>
          <a:ln w="9525" cap="flat" cmpd="sng">
            <a:solidFill>
              <a:schemeClr val="dk1"/>
            </a:solidFill>
            <a:prstDash val="solid"/>
            <a:round/>
            <a:headEnd type="none" w="med" len="med"/>
            <a:tailEnd type="none" w="med" len="med"/>
          </a:ln>
        </p:spPr>
      </p:cxnSp>
      <p:cxnSp>
        <p:nvCxnSpPr>
          <p:cNvPr id="1983" name="Google Shape;1983;p67"/>
          <p:cNvCxnSpPr>
            <a:stCxn id="1973" idx="2"/>
            <a:endCxn id="1980" idx="0"/>
          </p:cNvCxnSpPr>
          <p:nvPr/>
        </p:nvCxnSpPr>
        <p:spPr>
          <a:xfrm rot="-5400000" flipH="1">
            <a:off x="6847842" y="2704025"/>
            <a:ext cx="5334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984" name="Google Shape;1984;p67"/>
          <p:cNvCxnSpPr>
            <a:stCxn id="1971" idx="2"/>
            <a:endCxn id="1978" idx="0"/>
          </p:cNvCxnSpPr>
          <p:nvPr/>
        </p:nvCxnSpPr>
        <p:spPr>
          <a:xfrm rot="-5400000" flipH="1">
            <a:off x="1763366" y="2704025"/>
            <a:ext cx="533400" cy="600"/>
          </a:xfrm>
          <a:prstGeom prst="bentConnector3">
            <a:avLst>
              <a:gd name="adj1" fmla="val 50000"/>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88"/>
        <p:cNvGrpSpPr/>
        <p:nvPr/>
      </p:nvGrpSpPr>
      <p:grpSpPr>
        <a:xfrm>
          <a:off x="0" y="0"/>
          <a:ext cx="0" cy="0"/>
          <a:chOff x="0" y="0"/>
          <a:chExt cx="0" cy="0"/>
        </a:xfrm>
      </p:grpSpPr>
      <p:sp>
        <p:nvSpPr>
          <p:cNvPr id="1989" name="Google Shape;1989;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Graduation plan</a:t>
            </a:r>
            <a:endParaRPr/>
          </a:p>
        </p:txBody>
      </p:sp>
      <p:sp>
        <p:nvSpPr>
          <p:cNvPr id="1990" name="Google Shape;1990;p68"/>
          <p:cNvSpPr txBox="1">
            <a:spLocks noGrp="1"/>
          </p:cNvSpPr>
          <p:nvPr>
            <p:ph type="subTitle" idx="4294967295"/>
          </p:nvPr>
        </p:nvSpPr>
        <p:spPr>
          <a:xfrm>
            <a:off x="1021416" y="2126576"/>
            <a:ext cx="2124600" cy="63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extremely high temperatures</a:t>
            </a:r>
            <a:endParaRPr/>
          </a:p>
        </p:txBody>
      </p:sp>
      <p:sp>
        <p:nvSpPr>
          <p:cNvPr id="1991" name="Google Shape;1991;p68"/>
          <p:cNvSpPr txBox="1">
            <a:spLocks noGrp="1"/>
          </p:cNvSpPr>
          <p:nvPr>
            <p:ph type="subTitle" idx="4294967295"/>
          </p:nvPr>
        </p:nvSpPr>
        <p:spPr>
          <a:xfrm>
            <a:off x="5997984" y="1593176"/>
            <a:ext cx="2124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1992" name="Google Shape;1992;p68"/>
          <p:cNvSpPr txBox="1">
            <a:spLocks noGrp="1"/>
          </p:cNvSpPr>
          <p:nvPr>
            <p:ph type="subTitle" idx="4294967295"/>
          </p:nvPr>
        </p:nvSpPr>
        <p:spPr>
          <a:xfrm>
            <a:off x="1021416" y="3556800"/>
            <a:ext cx="2124600" cy="63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a gas giant and has several rings</a:t>
            </a:r>
            <a:endParaRPr/>
          </a:p>
        </p:txBody>
      </p:sp>
      <p:sp>
        <p:nvSpPr>
          <p:cNvPr id="1993" name="Google Shape;1993;p68"/>
          <p:cNvSpPr txBox="1">
            <a:spLocks noGrp="1"/>
          </p:cNvSpPr>
          <p:nvPr>
            <p:ph type="subTitle" idx="4294967295"/>
          </p:nvPr>
        </p:nvSpPr>
        <p:spPr>
          <a:xfrm>
            <a:off x="5997984" y="3023400"/>
            <a:ext cx="2124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994" name="Google Shape;1994;p68"/>
          <p:cNvSpPr txBox="1">
            <a:spLocks noGrp="1"/>
          </p:cNvSpPr>
          <p:nvPr>
            <p:ph type="subTitle" idx="4294967295"/>
          </p:nvPr>
        </p:nvSpPr>
        <p:spPr>
          <a:xfrm>
            <a:off x="1022379" y="1780800"/>
            <a:ext cx="2122200"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dk1"/>
                </a:solidFill>
                <a:latin typeface="Signika"/>
                <a:ea typeface="Signika"/>
                <a:cs typeface="Signika"/>
                <a:sym typeface="Signika"/>
              </a:rPr>
              <a:t>Venus</a:t>
            </a:r>
            <a:endParaRPr sz="2400" b="1">
              <a:solidFill>
                <a:schemeClr val="dk1"/>
              </a:solidFill>
              <a:latin typeface="Signika"/>
              <a:ea typeface="Signika"/>
              <a:cs typeface="Signika"/>
              <a:sym typeface="Signika"/>
            </a:endParaRPr>
          </a:p>
        </p:txBody>
      </p:sp>
      <p:sp>
        <p:nvSpPr>
          <p:cNvPr id="1995" name="Google Shape;1995;p68"/>
          <p:cNvSpPr txBox="1">
            <a:spLocks noGrp="1"/>
          </p:cNvSpPr>
          <p:nvPr>
            <p:ph type="subTitle" idx="4294967295"/>
          </p:nvPr>
        </p:nvSpPr>
        <p:spPr>
          <a:xfrm>
            <a:off x="5998947" y="1247400"/>
            <a:ext cx="2122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Signika"/>
                <a:ea typeface="Signika"/>
                <a:cs typeface="Signika"/>
                <a:sym typeface="Signika"/>
              </a:rPr>
              <a:t>Neptune</a:t>
            </a:r>
            <a:endParaRPr sz="2400" b="1">
              <a:solidFill>
                <a:schemeClr val="dk1"/>
              </a:solidFill>
              <a:latin typeface="Signika"/>
              <a:ea typeface="Signika"/>
              <a:cs typeface="Signika"/>
              <a:sym typeface="Signika"/>
            </a:endParaRPr>
          </a:p>
        </p:txBody>
      </p:sp>
      <p:sp>
        <p:nvSpPr>
          <p:cNvPr id="1996" name="Google Shape;1996;p68"/>
          <p:cNvSpPr txBox="1">
            <a:spLocks noGrp="1"/>
          </p:cNvSpPr>
          <p:nvPr>
            <p:ph type="subTitle" idx="4294967295"/>
          </p:nvPr>
        </p:nvSpPr>
        <p:spPr>
          <a:xfrm>
            <a:off x="1022379" y="3211000"/>
            <a:ext cx="2122200"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dk1"/>
                </a:solidFill>
                <a:latin typeface="Signika"/>
                <a:ea typeface="Signika"/>
                <a:cs typeface="Signika"/>
                <a:sym typeface="Signika"/>
              </a:rPr>
              <a:t>Saturn</a:t>
            </a:r>
            <a:endParaRPr sz="2400" b="1">
              <a:solidFill>
                <a:schemeClr val="dk1"/>
              </a:solidFill>
              <a:latin typeface="Signika"/>
              <a:ea typeface="Signika"/>
              <a:cs typeface="Signika"/>
              <a:sym typeface="Signika"/>
            </a:endParaRPr>
          </a:p>
        </p:txBody>
      </p:sp>
      <p:sp>
        <p:nvSpPr>
          <p:cNvPr id="1997" name="Google Shape;1997;p68"/>
          <p:cNvSpPr txBox="1">
            <a:spLocks noGrp="1"/>
          </p:cNvSpPr>
          <p:nvPr>
            <p:ph type="subTitle" idx="4294967295"/>
          </p:nvPr>
        </p:nvSpPr>
        <p:spPr>
          <a:xfrm>
            <a:off x="5998947" y="2677600"/>
            <a:ext cx="2122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Signika"/>
                <a:ea typeface="Signika"/>
                <a:cs typeface="Signika"/>
                <a:sym typeface="Signika"/>
              </a:rPr>
              <a:t>Jupiter</a:t>
            </a:r>
            <a:endParaRPr sz="2400" b="1">
              <a:solidFill>
                <a:schemeClr val="dk1"/>
              </a:solidFill>
              <a:latin typeface="Signika"/>
              <a:ea typeface="Signika"/>
              <a:cs typeface="Signika"/>
              <a:sym typeface="Signika"/>
            </a:endParaRPr>
          </a:p>
        </p:txBody>
      </p:sp>
      <p:sp>
        <p:nvSpPr>
          <p:cNvPr id="1998" name="Google Shape;1998;p68"/>
          <p:cNvSpPr txBox="1">
            <a:spLocks noGrp="1"/>
          </p:cNvSpPr>
          <p:nvPr>
            <p:ph type="title" idx="4294967295"/>
          </p:nvPr>
        </p:nvSpPr>
        <p:spPr>
          <a:xfrm>
            <a:off x="3145815" y="3292775"/>
            <a:ext cx="1074000" cy="7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2"/>
                </a:solidFill>
              </a:rPr>
              <a:t>Grade 9</a:t>
            </a:r>
            <a:endParaRPr sz="2400">
              <a:solidFill>
                <a:schemeClr val="dk2"/>
              </a:solidFill>
            </a:endParaRPr>
          </a:p>
        </p:txBody>
      </p:sp>
      <p:sp>
        <p:nvSpPr>
          <p:cNvPr id="1999" name="Google Shape;1999;p68"/>
          <p:cNvSpPr txBox="1">
            <a:spLocks noGrp="1"/>
          </p:cNvSpPr>
          <p:nvPr>
            <p:ph type="title" idx="4294967295"/>
          </p:nvPr>
        </p:nvSpPr>
        <p:spPr>
          <a:xfrm>
            <a:off x="4923906" y="2759375"/>
            <a:ext cx="1074000" cy="7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2"/>
                </a:solidFill>
              </a:rPr>
              <a:t>Grade 10</a:t>
            </a:r>
            <a:endParaRPr sz="2400">
              <a:solidFill>
                <a:schemeClr val="dk2"/>
              </a:solidFill>
            </a:endParaRPr>
          </a:p>
        </p:txBody>
      </p:sp>
      <p:sp>
        <p:nvSpPr>
          <p:cNvPr id="2000" name="Google Shape;2000;p68"/>
          <p:cNvSpPr txBox="1">
            <a:spLocks noGrp="1"/>
          </p:cNvSpPr>
          <p:nvPr>
            <p:ph type="title" idx="4294967295"/>
          </p:nvPr>
        </p:nvSpPr>
        <p:spPr>
          <a:xfrm>
            <a:off x="3145815" y="1862576"/>
            <a:ext cx="1074000" cy="7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2"/>
                </a:solidFill>
              </a:rPr>
              <a:t>Grade 11</a:t>
            </a:r>
            <a:endParaRPr sz="2400">
              <a:solidFill>
                <a:schemeClr val="dk2"/>
              </a:solidFill>
            </a:endParaRPr>
          </a:p>
        </p:txBody>
      </p:sp>
      <p:sp>
        <p:nvSpPr>
          <p:cNvPr id="2001" name="Google Shape;2001;p68"/>
          <p:cNvSpPr txBox="1">
            <a:spLocks noGrp="1"/>
          </p:cNvSpPr>
          <p:nvPr>
            <p:ph type="title" idx="4294967295"/>
          </p:nvPr>
        </p:nvSpPr>
        <p:spPr>
          <a:xfrm>
            <a:off x="4923906" y="1329176"/>
            <a:ext cx="1074000" cy="74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2"/>
                </a:solidFill>
              </a:rPr>
              <a:t>Grade</a:t>
            </a:r>
            <a:endParaRPr sz="2400">
              <a:solidFill>
                <a:schemeClr val="dk2"/>
              </a:solidFill>
            </a:endParaRPr>
          </a:p>
          <a:p>
            <a:pPr marL="0" lvl="0" indent="0" algn="ctr" rtl="0">
              <a:spcBef>
                <a:spcPts val="0"/>
              </a:spcBef>
              <a:spcAft>
                <a:spcPts val="0"/>
              </a:spcAft>
              <a:buNone/>
            </a:pPr>
            <a:r>
              <a:rPr lang="en" sz="2400">
                <a:solidFill>
                  <a:schemeClr val="dk2"/>
                </a:solidFill>
              </a:rPr>
              <a:t>12</a:t>
            </a:r>
            <a:endParaRPr sz="2400">
              <a:solidFill>
                <a:schemeClr val="dk2"/>
              </a:solidFill>
            </a:endParaRPr>
          </a:p>
        </p:txBody>
      </p:sp>
      <p:cxnSp>
        <p:nvCxnSpPr>
          <p:cNvPr id="2002" name="Google Shape;2002;p68"/>
          <p:cNvCxnSpPr>
            <a:stCxn id="2001" idx="1"/>
            <a:endCxn id="2000" idx="0"/>
          </p:cNvCxnSpPr>
          <p:nvPr/>
        </p:nvCxnSpPr>
        <p:spPr>
          <a:xfrm flipH="1">
            <a:off x="3682806" y="1700426"/>
            <a:ext cx="1241100" cy="162000"/>
          </a:xfrm>
          <a:prstGeom prst="bentConnector2">
            <a:avLst/>
          </a:prstGeom>
          <a:noFill/>
          <a:ln w="9525" cap="flat" cmpd="sng">
            <a:solidFill>
              <a:schemeClr val="dk1"/>
            </a:solidFill>
            <a:prstDash val="solid"/>
            <a:round/>
            <a:headEnd type="none" w="med" len="med"/>
            <a:tailEnd type="none" w="med" len="med"/>
          </a:ln>
        </p:spPr>
      </p:cxnSp>
      <p:cxnSp>
        <p:nvCxnSpPr>
          <p:cNvPr id="2003" name="Google Shape;2003;p68"/>
          <p:cNvCxnSpPr>
            <a:stCxn id="2000" idx="2"/>
            <a:endCxn id="1999" idx="1"/>
          </p:cNvCxnSpPr>
          <p:nvPr/>
        </p:nvCxnSpPr>
        <p:spPr>
          <a:xfrm rot="-5400000" flipH="1">
            <a:off x="4040565" y="2247326"/>
            <a:ext cx="525600" cy="1241100"/>
          </a:xfrm>
          <a:prstGeom prst="bentConnector2">
            <a:avLst/>
          </a:prstGeom>
          <a:noFill/>
          <a:ln w="9525" cap="flat" cmpd="sng">
            <a:solidFill>
              <a:schemeClr val="dk1"/>
            </a:solidFill>
            <a:prstDash val="solid"/>
            <a:round/>
            <a:headEnd type="none" w="med" len="med"/>
            <a:tailEnd type="none" w="med" len="med"/>
          </a:ln>
        </p:spPr>
      </p:cxnSp>
      <p:cxnSp>
        <p:nvCxnSpPr>
          <p:cNvPr id="2004" name="Google Shape;2004;p68"/>
          <p:cNvCxnSpPr>
            <a:stCxn id="1999" idx="2"/>
            <a:endCxn id="1998" idx="3"/>
          </p:cNvCxnSpPr>
          <p:nvPr/>
        </p:nvCxnSpPr>
        <p:spPr>
          <a:xfrm rot="5400000">
            <a:off x="4759356" y="2962325"/>
            <a:ext cx="162000" cy="1241100"/>
          </a:xfrm>
          <a:prstGeom prst="bentConnector2">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08"/>
        <p:cNvGrpSpPr/>
        <p:nvPr/>
      </p:nvGrpSpPr>
      <p:grpSpPr>
        <a:xfrm>
          <a:off x="0" y="0"/>
          <a:ext cx="0" cy="0"/>
          <a:chOff x="0" y="0"/>
          <a:chExt cx="0" cy="0"/>
        </a:xfrm>
      </p:grpSpPr>
      <p:sp>
        <p:nvSpPr>
          <p:cNvPr id="2009" name="Google Shape;2009;p69"/>
          <p:cNvSpPr txBox="1">
            <a:spLocks noGrp="1"/>
          </p:cNvSpPr>
          <p:nvPr>
            <p:ph type="subTitle" idx="3"/>
          </p:nvPr>
        </p:nvSpPr>
        <p:spPr>
          <a:xfrm>
            <a:off x="5055308" y="1375600"/>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Kaliyah Harris</a:t>
            </a:r>
            <a:endParaRPr/>
          </a:p>
        </p:txBody>
      </p:sp>
      <p:sp>
        <p:nvSpPr>
          <p:cNvPr id="2010" name="Google Shape;2010;p69"/>
          <p:cNvSpPr txBox="1">
            <a:spLocks noGrp="1"/>
          </p:cNvSpPr>
          <p:nvPr>
            <p:ph type="subTitle" idx="4"/>
          </p:nvPr>
        </p:nvSpPr>
        <p:spPr>
          <a:xfrm>
            <a:off x="1583083" y="3122525"/>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Hill</a:t>
            </a:r>
            <a:endParaRPr/>
          </a:p>
        </p:txBody>
      </p:sp>
      <p:pic>
        <p:nvPicPr>
          <p:cNvPr id="2011" name="Google Shape;2011;p69"/>
          <p:cNvPicPr preferRelativeResize="0"/>
          <p:nvPr/>
        </p:nvPicPr>
        <p:blipFill rotWithShape="1">
          <a:blip r:embed="rId3">
            <a:alphaModFix/>
          </a:blip>
          <a:srcRect l="34260" r="20064" b="31520"/>
          <a:stretch/>
        </p:blipFill>
        <p:spPr>
          <a:xfrm>
            <a:off x="5504097" y="2507525"/>
            <a:ext cx="1608000" cy="1608000"/>
          </a:xfrm>
          <a:prstGeom prst="ellipse">
            <a:avLst/>
          </a:prstGeom>
          <a:noFill/>
          <a:ln>
            <a:noFill/>
          </a:ln>
        </p:spPr>
      </p:pic>
      <p:pic>
        <p:nvPicPr>
          <p:cNvPr id="2012" name="Google Shape;2012;p69"/>
          <p:cNvPicPr preferRelativeResize="0"/>
          <p:nvPr/>
        </p:nvPicPr>
        <p:blipFill rotWithShape="1">
          <a:blip r:embed="rId4">
            <a:alphaModFix/>
          </a:blip>
          <a:srcRect l="14672" r="26683" b="12010"/>
          <a:stretch/>
        </p:blipFill>
        <p:spPr>
          <a:xfrm>
            <a:off x="2031872" y="1375600"/>
            <a:ext cx="1608000" cy="1608000"/>
          </a:xfrm>
          <a:prstGeom prst="ellipse">
            <a:avLst/>
          </a:prstGeom>
          <a:noFill/>
          <a:ln>
            <a:noFill/>
          </a:ln>
        </p:spPr>
      </p:pic>
      <p:sp>
        <p:nvSpPr>
          <p:cNvPr id="2013" name="Google Shape;2013;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2014" name="Google Shape;2014;p69"/>
          <p:cNvSpPr txBox="1">
            <a:spLocks noGrp="1"/>
          </p:cNvSpPr>
          <p:nvPr>
            <p:ph type="subTitle" idx="1"/>
          </p:nvPr>
        </p:nvSpPr>
        <p:spPr>
          <a:xfrm>
            <a:off x="5055317" y="1795899"/>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2015" name="Google Shape;2015;p69"/>
          <p:cNvSpPr txBox="1">
            <a:spLocks noGrp="1"/>
          </p:cNvSpPr>
          <p:nvPr>
            <p:ph type="subTitle" idx="2"/>
          </p:nvPr>
        </p:nvSpPr>
        <p:spPr>
          <a:xfrm>
            <a:off x="1583308" y="354282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19"/>
        <p:cNvGrpSpPr/>
        <p:nvPr/>
      </p:nvGrpSpPr>
      <p:grpSpPr>
        <a:xfrm>
          <a:off x="0" y="0"/>
          <a:ext cx="0" cy="0"/>
          <a:chOff x="0" y="0"/>
          <a:chExt cx="0" cy="0"/>
        </a:xfrm>
      </p:grpSpPr>
      <p:sp>
        <p:nvSpPr>
          <p:cNvPr id="2020" name="Google Shape;2020;p70"/>
          <p:cNvSpPr txBox="1">
            <a:spLocks noGrp="1"/>
          </p:cNvSpPr>
          <p:nvPr>
            <p:ph type="title"/>
          </p:nvPr>
        </p:nvSpPr>
        <p:spPr>
          <a:xfrm>
            <a:off x="2099192" y="591058"/>
            <a:ext cx="49458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2021" name="Google Shape;2021;p70"/>
          <p:cNvSpPr txBox="1">
            <a:spLocks noGrp="1"/>
          </p:cNvSpPr>
          <p:nvPr>
            <p:ph type="subTitle" idx="1"/>
          </p:nvPr>
        </p:nvSpPr>
        <p:spPr>
          <a:xfrm>
            <a:off x="2099150" y="1649758"/>
            <a:ext cx="4945800" cy="127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2022" name="Google Shape;2022;p70"/>
          <p:cNvSpPr txBox="1"/>
          <p:nvPr/>
        </p:nvSpPr>
        <p:spPr>
          <a:xfrm>
            <a:off x="3376400" y="4206842"/>
            <a:ext cx="23910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2"/>
                </a:solidFill>
                <a:latin typeface="Lato"/>
                <a:ea typeface="Lato"/>
                <a:cs typeface="Lato"/>
                <a:sym typeface="Lato"/>
              </a:rPr>
              <a:t>Please keep this slide for attribution</a:t>
            </a:r>
            <a:endParaRPr sz="1000">
              <a:solidFill>
                <a:schemeClr val="dk2"/>
              </a:solidFill>
              <a:latin typeface="Lato"/>
              <a:ea typeface="Lato"/>
              <a:cs typeface="Lato"/>
              <a:sym typeface="Lato"/>
            </a:endParaRPr>
          </a:p>
        </p:txBody>
      </p:sp>
      <p:sp>
        <p:nvSpPr>
          <p:cNvPr id="2023" name="Google Shape;2023;p70"/>
          <p:cNvSpPr/>
          <p:nvPr/>
        </p:nvSpPr>
        <p:spPr>
          <a:xfrm>
            <a:off x="3949795" y="370836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4" name="Google Shape;2024;p70"/>
          <p:cNvGrpSpPr/>
          <p:nvPr/>
        </p:nvGrpSpPr>
        <p:grpSpPr>
          <a:xfrm>
            <a:off x="4399267" y="3708560"/>
            <a:ext cx="346056" cy="345674"/>
            <a:chOff x="3303268" y="3817349"/>
            <a:chExt cx="346056" cy="345674"/>
          </a:xfrm>
        </p:grpSpPr>
        <p:sp>
          <p:nvSpPr>
            <p:cNvPr id="2025" name="Google Shape;2025;p7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2029;p70"/>
          <p:cNvGrpSpPr/>
          <p:nvPr/>
        </p:nvGrpSpPr>
        <p:grpSpPr>
          <a:xfrm>
            <a:off x="4848356" y="3708560"/>
            <a:ext cx="346056" cy="345674"/>
            <a:chOff x="3752358" y="3817349"/>
            <a:chExt cx="346056" cy="345674"/>
          </a:xfrm>
        </p:grpSpPr>
        <p:sp>
          <p:nvSpPr>
            <p:cNvPr id="2030" name="Google Shape;2030;p7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37"/>
        <p:cNvGrpSpPr/>
        <p:nvPr/>
      </p:nvGrpSpPr>
      <p:grpSpPr>
        <a:xfrm>
          <a:off x="0" y="0"/>
          <a:ext cx="0" cy="0"/>
          <a:chOff x="0" y="0"/>
          <a:chExt cx="0" cy="0"/>
        </a:xfrm>
      </p:grpSpPr>
      <p:sp>
        <p:nvSpPr>
          <p:cNvPr id="2038" name="Google Shape;2038;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039" name="Google Shape;2039;p71"/>
          <p:cNvSpPr txBox="1">
            <a:spLocks noGrp="1"/>
          </p:cNvSpPr>
          <p:nvPr>
            <p:ph type="body" idx="1"/>
          </p:nvPr>
        </p:nvSpPr>
        <p:spPr>
          <a:xfrm>
            <a:off x="720000" y="1139547"/>
            <a:ext cx="7704000" cy="238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0"/>
              </a:spcBef>
              <a:spcAft>
                <a:spcPts val="0"/>
              </a:spcAft>
              <a:buNone/>
            </a:pPr>
            <a:r>
              <a:rPr lang="en" b="1"/>
              <a:t>Vectors</a:t>
            </a:r>
            <a:endParaRPr b="1"/>
          </a:p>
          <a:p>
            <a:pPr marL="457200" lvl="0" indent="-317500" algn="l" rtl="0">
              <a:spcBef>
                <a:spcPts val="0"/>
              </a:spcBef>
              <a:spcAft>
                <a:spcPts val="0"/>
              </a:spcAft>
              <a:buSzPts val="1400"/>
              <a:buChar char="●"/>
            </a:pPr>
            <a:r>
              <a:rPr lang="en" u="sng">
                <a:hlinkClick r:id="rId3"/>
              </a:rPr>
              <a:t>Abstract geometric cover template</a:t>
            </a:r>
            <a:endParaRPr/>
          </a:p>
          <a:p>
            <a:pPr marL="0" lvl="0" indent="0" algn="l" rtl="0">
              <a:spcBef>
                <a:spcPts val="0"/>
              </a:spcBef>
              <a:spcAft>
                <a:spcPts val="0"/>
              </a:spcAft>
              <a:buNone/>
            </a:pPr>
            <a:r>
              <a:rPr lang="en" b="1"/>
              <a:t>Photos</a:t>
            </a:r>
            <a:endParaRPr b="1"/>
          </a:p>
          <a:p>
            <a:pPr marL="457200" lvl="0" indent="-317500" algn="l" rtl="0">
              <a:spcBef>
                <a:spcPts val="0"/>
              </a:spcBef>
              <a:spcAft>
                <a:spcPts val="0"/>
              </a:spcAft>
              <a:buSzPts val="1400"/>
              <a:buChar char="●"/>
            </a:pPr>
            <a:r>
              <a:rPr lang="en" u="sng">
                <a:hlinkClick r:id="rId4"/>
              </a:rPr>
              <a:t>College mates studying together</a:t>
            </a:r>
            <a:endParaRPr/>
          </a:p>
          <a:p>
            <a:pPr marL="457200" lvl="0" indent="-317500" algn="l" rtl="0">
              <a:spcBef>
                <a:spcPts val="0"/>
              </a:spcBef>
              <a:spcAft>
                <a:spcPts val="0"/>
              </a:spcAft>
              <a:buSzPts val="1400"/>
              <a:buChar char="●"/>
            </a:pPr>
            <a:r>
              <a:rPr lang="en" u="sng">
                <a:hlinkClick r:id="rId5"/>
              </a:rPr>
              <a:t>Classmates discussing information during study session</a:t>
            </a:r>
            <a:endParaRPr/>
          </a:p>
          <a:p>
            <a:pPr marL="457200" lvl="0" indent="-317500" algn="l" rtl="0">
              <a:spcBef>
                <a:spcPts val="0"/>
              </a:spcBef>
              <a:spcAft>
                <a:spcPts val="0"/>
              </a:spcAft>
              <a:buSzPts val="1400"/>
              <a:buChar char="●"/>
            </a:pPr>
            <a:r>
              <a:rPr lang="en" u="sng">
                <a:hlinkClick r:id="rId6"/>
              </a:rPr>
              <a:t>Businessman banner concept with copy space</a:t>
            </a:r>
            <a:endParaRPr/>
          </a:p>
          <a:p>
            <a:pPr marL="457200" lvl="0" indent="-317500" algn="l" rtl="0">
              <a:spcBef>
                <a:spcPts val="0"/>
              </a:spcBef>
              <a:spcAft>
                <a:spcPts val="0"/>
              </a:spcAft>
              <a:buSzPts val="1400"/>
              <a:buChar char="●"/>
            </a:pPr>
            <a:r>
              <a:rPr lang="en" u="sng">
                <a:hlinkClick r:id="rId7"/>
              </a:rPr>
              <a:t>Medium shot woman holding books and cup</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43"/>
        <p:cNvGrpSpPr/>
        <p:nvPr/>
      </p:nvGrpSpPr>
      <p:grpSpPr>
        <a:xfrm>
          <a:off x="0" y="0"/>
          <a:ext cx="0" cy="0"/>
          <a:chOff x="0" y="0"/>
          <a:chExt cx="0" cy="0"/>
        </a:xfrm>
      </p:grpSpPr>
      <p:sp>
        <p:nvSpPr>
          <p:cNvPr id="2044" name="Google Shape;2044;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045" name="Google Shape;2045;p72"/>
          <p:cNvSpPr txBox="1">
            <a:spLocks noGrp="1"/>
          </p:cNvSpPr>
          <p:nvPr>
            <p:ph type="body" idx="1"/>
          </p:nvPr>
        </p:nvSpPr>
        <p:spPr>
          <a:xfrm>
            <a:off x="720000" y="1139549"/>
            <a:ext cx="7704000" cy="11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None/>
            </a:pPr>
            <a:r>
              <a:rPr lang="en" b="1"/>
              <a:t>Vectors</a:t>
            </a:r>
            <a:endParaRPr b="1"/>
          </a:p>
          <a:p>
            <a:pPr marL="457200" lvl="0" indent="-317500" algn="l" rtl="0">
              <a:spcBef>
                <a:spcPts val="0"/>
              </a:spcBef>
              <a:spcAft>
                <a:spcPts val="0"/>
              </a:spcAft>
              <a:buSzPts val="1400"/>
              <a:buChar char="●"/>
            </a:pPr>
            <a:r>
              <a:rPr lang="en" u="sng">
                <a:hlinkClick r:id="rId3"/>
              </a:rPr>
              <a:t>Abstract geometric cover template</a:t>
            </a:r>
            <a:endParaRPr/>
          </a:p>
        </p:txBody>
      </p:sp>
      <p:grpSp>
        <p:nvGrpSpPr>
          <p:cNvPr id="2046" name="Google Shape;2046;p72"/>
          <p:cNvGrpSpPr/>
          <p:nvPr/>
        </p:nvGrpSpPr>
        <p:grpSpPr>
          <a:xfrm>
            <a:off x="5864223" y="2815945"/>
            <a:ext cx="1299240" cy="1295280"/>
            <a:chOff x="5864223" y="2815945"/>
            <a:chExt cx="1299240" cy="1295280"/>
          </a:xfrm>
        </p:grpSpPr>
        <p:sp>
          <p:nvSpPr>
            <p:cNvPr id="2047" name="Google Shape;2047;p72"/>
            <p:cNvSpPr/>
            <p:nvPr/>
          </p:nvSpPr>
          <p:spPr>
            <a:xfrm>
              <a:off x="6300183" y="2815945"/>
              <a:ext cx="431640" cy="1295280"/>
            </a:xfrm>
            <a:custGeom>
              <a:avLst/>
              <a:gdLst/>
              <a:ahLst/>
              <a:cxnLst/>
              <a:rect l="l" t="t" r="r" b="b"/>
              <a:pathLst>
                <a:path w="1199" h="3598" extrusionOk="0">
                  <a:moveTo>
                    <a:pt x="600" y="3598"/>
                  </a:moveTo>
                  <a:lnTo>
                    <a:pt x="600" y="3598"/>
                  </a:lnTo>
                  <a:cubicBezTo>
                    <a:pt x="269" y="3598"/>
                    <a:pt x="0" y="3330"/>
                    <a:pt x="0" y="2999"/>
                  </a:cubicBezTo>
                  <a:lnTo>
                    <a:pt x="0" y="599"/>
                  </a:lnTo>
                  <a:cubicBezTo>
                    <a:pt x="0" y="268"/>
                    <a:pt x="269" y="0"/>
                    <a:pt x="600" y="0"/>
                  </a:cubicBezTo>
                  <a:cubicBezTo>
                    <a:pt x="931" y="0"/>
                    <a:pt x="1199" y="268"/>
                    <a:pt x="1199" y="599"/>
                  </a:cubicBezTo>
                  <a:lnTo>
                    <a:pt x="1199" y="2999"/>
                  </a:lnTo>
                  <a:cubicBezTo>
                    <a:pt x="1199" y="3330"/>
                    <a:pt x="931" y="3598"/>
                    <a:pt x="600" y="359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8" name="Google Shape;2048;p72"/>
            <p:cNvSpPr/>
            <p:nvPr/>
          </p:nvSpPr>
          <p:spPr>
            <a:xfrm>
              <a:off x="6731823" y="2815945"/>
              <a:ext cx="431640" cy="1295280"/>
            </a:xfrm>
            <a:custGeom>
              <a:avLst/>
              <a:gdLst/>
              <a:ahLst/>
              <a:cxnLst/>
              <a:rect l="l" t="t" r="r" b="b"/>
              <a:pathLst>
                <a:path w="1199" h="3598" extrusionOk="0">
                  <a:moveTo>
                    <a:pt x="600" y="3598"/>
                  </a:moveTo>
                  <a:lnTo>
                    <a:pt x="600" y="3598"/>
                  </a:lnTo>
                  <a:cubicBezTo>
                    <a:pt x="269" y="3598"/>
                    <a:pt x="0" y="3330"/>
                    <a:pt x="0" y="2999"/>
                  </a:cubicBezTo>
                  <a:lnTo>
                    <a:pt x="0" y="599"/>
                  </a:lnTo>
                  <a:cubicBezTo>
                    <a:pt x="0" y="268"/>
                    <a:pt x="269" y="0"/>
                    <a:pt x="600" y="0"/>
                  </a:cubicBezTo>
                  <a:lnTo>
                    <a:pt x="600" y="0"/>
                  </a:lnTo>
                  <a:cubicBezTo>
                    <a:pt x="931" y="0"/>
                    <a:pt x="1199" y="268"/>
                    <a:pt x="1199" y="599"/>
                  </a:cubicBezTo>
                  <a:lnTo>
                    <a:pt x="1199" y="2999"/>
                  </a:lnTo>
                  <a:cubicBezTo>
                    <a:pt x="1199" y="3330"/>
                    <a:pt x="931" y="3598"/>
                    <a:pt x="600" y="359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9" name="Google Shape;2049;p72"/>
            <p:cNvSpPr/>
            <p:nvPr/>
          </p:nvSpPr>
          <p:spPr>
            <a:xfrm>
              <a:off x="5864223" y="2815945"/>
              <a:ext cx="431280" cy="1295280"/>
            </a:xfrm>
            <a:custGeom>
              <a:avLst/>
              <a:gdLst/>
              <a:ahLst/>
              <a:cxnLst/>
              <a:rect l="l" t="t" r="r" b="b"/>
              <a:pathLst>
                <a:path w="1198" h="3598" extrusionOk="0">
                  <a:moveTo>
                    <a:pt x="598" y="3598"/>
                  </a:moveTo>
                  <a:lnTo>
                    <a:pt x="598" y="3598"/>
                  </a:lnTo>
                  <a:cubicBezTo>
                    <a:pt x="267" y="3598"/>
                    <a:pt x="0" y="3330"/>
                    <a:pt x="0" y="2999"/>
                  </a:cubicBezTo>
                  <a:lnTo>
                    <a:pt x="0" y="599"/>
                  </a:lnTo>
                  <a:cubicBezTo>
                    <a:pt x="0" y="268"/>
                    <a:pt x="267" y="0"/>
                    <a:pt x="598" y="0"/>
                  </a:cubicBezTo>
                  <a:cubicBezTo>
                    <a:pt x="930" y="0"/>
                    <a:pt x="1198" y="268"/>
                    <a:pt x="1198" y="599"/>
                  </a:cubicBezTo>
                  <a:lnTo>
                    <a:pt x="1198" y="2999"/>
                  </a:lnTo>
                  <a:cubicBezTo>
                    <a:pt x="1198" y="3330"/>
                    <a:pt x="930" y="3598"/>
                    <a:pt x="598" y="359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050" name="Google Shape;2050;p72"/>
          <p:cNvGrpSpPr/>
          <p:nvPr/>
        </p:nvGrpSpPr>
        <p:grpSpPr>
          <a:xfrm>
            <a:off x="3276183" y="2815945"/>
            <a:ext cx="1295640" cy="1295280"/>
            <a:chOff x="3276183" y="2815945"/>
            <a:chExt cx="1295640" cy="1295280"/>
          </a:xfrm>
        </p:grpSpPr>
        <p:sp>
          <p:nvSpPr>
            <p:cNvPr id="2051" name="Google Shape;2051;p72"/>
            <p:cNvSpPr/>
            <p:nvPr/>
          </p:nvSpPr>
          <p:spPr>
            <a:xfrm>
              <a:off x="3276183" y="2815945"/>
              <a:ext cx="1295640" cy="1295280"/>
            </a:xfrm>
            <a:custGeom>
              <a:avLst/>
              <a:gdLst/>
              <a:ahLst/>
              <a:cxnLst/>
              <a:rect l="l" t="t" r="r" b="b"/>
              <a:pathLst>
                <a:path w="3599" h="3598" extrusionOk="0">
                  <a:moveTo>
                    <a:pt x="3599" y="3598"/>
                  </a:moveTo>
                  <a:lnTo>
                    <a:pt x="0" y="3598"/>
                  </a:lnTo>
                  <a:lnTo>
                    <a:pt x="0" y="0"/>
                  </a:lnTo>
                  <a:lnTo>
                    <a:pt x="3599" y="0"/>
                  </a:lnTo>
                  <a:lnTo>
                    <a:pt x="3599" y="359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2" name="Google Shape;2052;p72"/>
            <p:cNvSpPr/>
            <p:nvPr/>
          </p:nvSpPr>
          <p:spPr>
            <a:xfrm>
              <a:off x="3276183" y="2815945"/>
              <a:ext cx="1295640" cy="1295280"/>
            </a:xfrm>
            <a:custGeom>
              <a:avLst/>
              <a:gdLst/>
              <a:ahLst/>
              <a:cxnLst/>
              <a:rect l="l" t="t" r="r" b="b"/>
              <a:pathLst>
                <a:path w="3599" h="3598" extrusionOk="0">
                  <a:moveTo>
                    <a:pt x="0" y="3598"/>
                  </a:moveTo>
                  <a:lnTo>
                    <a:pt x="0" y="3598"/>
                  </a:lnTo>
                  <a:lnTo>
                    <a:pt x="0" y="0"/>
                  </a:lnTo>
                  <a:lnTo>
                    <a:pt x="3599" y="0"/>
                  </a:lnTo>
                  <a:lnTo>
                    <a:pt x="3599" y="0"/>
                  </a:lnTo>
                  <a:cubicBezTo>
                    <a:pt x="3599" y="1988"/>
                    <a:pt x="1988" y="3598"/>
                    <a:pt x="0" y="3598"/>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53" name="Google Shape;2053;p72"/>
            <p:cNvSpPr/>
            <p:nvPr/>
          </p:nvSpPr>
          <p:spPr>
            <a:xfrm>
              <a:off x="3276182" y="2815945"/>
              <a:ext cx="648000" cy="647640"/>
            </a:xfrm>
            <a:custGeom>
              <a:avLst/>
              <a:gdLst/>
              <a:ahLst/>
              <a:cxnLst/>
              <a:rect l="l" t="t" r="r" b="b"/>
              <a:pathLst>
                <a:path w="1800" h="1799" extrusionOk="0">
                  <a:moveTo>
                    <a:pt x="0" y="1799"/>
                  </a:moveTo>
                  <a:lnTo>
                    <a:pt x="0" y="1799"/>
                  </a:lnTo>
                  <a:lnTo>
                    <a:pt x="0" y="0"/>
                  </a:lnTo>
                  <a:lnTo>
                    <a:pt x="1800" y="0"/>
                  </a:lnTo>
                  <a:cubicBezTo>
                    <a:pt x="1800" y="994"/>
                    <a:pt x="994" y="1799"/>
                    <a:pt x="0" y="1799"/>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054" name="Google Shape;2054;p72"/>
          <p:cNvGrpSpPr/>
          <p:nvPr/>
        </p:nvGrpSpPr>
        <p:grpSpPr>
          <a:xfrm>
            <a:off x="4571823" y="2815945"/>
            <a:ext cx="1296000" cy="1295280"/>
            <a:chOff x="4571823" y="2815945"/>
            <a:chExt cx="1296000" cy="1295280"/>
          </a:xfrm>
        </p:grpSpPr>
        <p:sp>
          <p:nvSpPr>
            <p:cNvPr id="2055" name="Google Shape;2055;p72"/>
            <p:cNvSpPr/>
            <p:nvPr/>
          </p:nvSpPr>
          <p:spPr>
            <a:xfrm>
              <a:off x="4571823" y="2815945"/>
              <a:ext cx="1296000" cy="1295280"/>
            </a:xfrm>
            <a:custGeom>
              <a:avLst/>
              <a:gdLst/>
              <a:ahLst/>
              <a:cxnLst/>
              <a:rect l="l" t="t" r="r" b="b"/>
              <a:pathLst>
                <a:path w="3600" h="3598" extrusionOk="0">
                  <a:moveTo>
                    <a:pt x="3600" y="3598"/>
                  </a:moveTo>
                  <a:lnTo>
                    <a:pt x="0" y="3598"/>
                  </a:lnTo>
                  <a:lnTo>
                    <a:pt x="0" y="0"/>
                  </a:lnTo>
                  <a:lnTo>
                    <a:pt x="3600" y="0"/>
                  </a:lnTo>
                  <a:lnTo>
                    <a:pt x="3600" y="3598"/>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6" name="Google Shape;2056;p72"/>
            <p:cNvSpPr/>
            <p:nvPr/>
          </p:nvSpPr>
          <p:spPr>
            <a:xfrm>
              <a:off x="4762263" y="3006025"/>
              <a:ext cx="915480" cy="915120"/>
            </a:xfrm>
            <a:custGeom>
              <a:avLst/>
              <a:gdLst/>
              <a:ahLst/>
              <a:cxnLst/>
              <a:rect l="l" t="t" r="r" b="b"/>
              <a:pathLst>
                <a:path w="2543" h="2542" extrusionOk="0">
                  <a:moveTo>
                    <a:pt x="1271" y="2542"/>
                  </a:moveTo>
                  <a:lnTo>
                    <a:pt x="1271" y="2542"/>
                  </a:lnTo>
                  <a:cubicBezTo>
                    <a:pt x="569" y="2542"/>
                    <a:pt x="0" y="1973"/>
                    <a:pt x="0" y="1272"/>
                  </a:cubicBezTo>
                  <a:lnTo>
                    <a:pt x="0" y="1272"/>
                  </a:lnTo>
                  <a:cubicBezTo>
                    <a:pt x="0" y="569"/>
                    <a:pt x="569" y="0"/>
                    <a:pt x="1271" y="0"/>
                  </a:cubicBezTo>
                  <a:lnTo>
                    <a:pt x="1271" y="0"/>
                  </a:lnTo>
                  <a:cubicBezTo>
                    <a:pt x="1974" y="0"/>
                    <a:pt x="2543" y="569"/>
                    <a:pt x="2543" y="1272"/>
                  </a:cubicBezTo>
                  <a:lnTo>
                    <a:pt x="2543" y="1272"/>
                  </a:lnTo>
                  <a:cubicBezTo>
                    <a:pt x="2543" y="1973"/>
                    <a:pt x="1974" y="2542"/>
                    <a:pt x="1271" y="25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7" name="Google Shape;2057;p72"/>
            <p:cNvSpPr/>
            <p:nvPr/>
          </p:nvSpPr>
          <p:spPr>
            <a:xfrm>
              <a:off x="5071503" y="3315265"/>
              <a:ext cx="297000" cy="297000"/>
            </a:xfrm>
            <a:custGeom>
              <a:avLst/>
              <a:gdLst/>
              <a:ahLst/>
              <a:cxnLst/>
              <a:rect l="l" t="t" r="r" b="b"/>
              <a:pathLst>
                <a:path w="825" h="825" extrusionOk="0">
                  <a:moveTo>
                    <a:pt x="412" y="825"/>
                  </a:moveTo>
                  <a:lnTo>
                    <a:pt x="412" y="825"/>
                  </a:lnTo>
                  <a:cubicBezTo>
                    <a:pt x="185" y="825"/>
                    <a:pt x="0" y="640"/>
                    <a:pt x="0" y="412"/>
                  </a:cubicBezTo>
                  <a:lnTo>
                    <a:pt x="0" y="412"/>
                  </a:lnTo>
                  <a:cubicBezTo>
                    <a:pt x="0" y="185"/>
                    <a:pt x="185" y="0"/>
                    <a:pt x="412" y="0"/>
                  </a:cubicBezTo>
                  <a:cubicBezTo>
                    <a:pt x="640" y="0"/>
                    <a:pt x="825" y="185"/>
                    <a:pt x="825" y="412"/>
                  </a:cubicBezTo>
                  <a:lnTo>
                    <a:pt x="825" y="412"/>
                  </a:lnTo>
                  <a:cubicBezTo>
                    <a:pt x="825" y="640"/>
                    <a:pt x="640" y="825"/>
                    <a:pt x="412" y="82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2058" name="Google Shape;2058;p72"/>
          <p:cNvSpPr/>
          <p:nvPr/>
        </p:nvSpPr>
        <p:spPr>
          <a:xfrm>
            <a:off x="1980543" y="2815945"/>
            <a:ext cx="1295640" cy="1295280"/>
          </a:xfrm>
          <a:custGeom>
            <a:avLst/>
            <a:gdLst/>
            <a:ahLst/>
            <a:cxnLst/>
            <a:rect l="l" t="t" r="r" b="b"/>
            <a:pathLst>
              <a:path w="3599" h="3598" extrusionOk="0">
                <a:moveTo>
                  <a:pt x="1799" y="0"/>
                </a:moveTo>
                <a:lnTo>
                  <a:pt x="1799" y="0"/>
                </a:lnTo>
                <a:cubicBezTo>
                  <a:pt x="2794" y="0"/>
                  <a:pt x="3599" y="805"/>
                  <a:pt x="3599" y="1799"/>
                </a:cubicBezTo>
                <a:lnTo>
                  <a:pt x="3599" y="1799"/>
                </a:lnTo>
                <a:cubicBezTo>
                  <a:pt x="3599" y="2793"/>
                  <a:pt x="2794" y="3598"/>
                  <a:pt x="1799" y="3598"/>
                </a:cubicBezTo>
                <a:lnTo>
                  <a:pt x="0" y="3598"/>
                </a:lnTo>
                <a:lnTo>
                  <a:pt x="0" y="1800"/>
                </a:lnTo>
                <a:cubicBezTo>
                  <a:pt x="0" y="805"/>
                  <a:pt x="805" y="0"/>
                  <a:pt x="1799"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62"/>
        <p:cNvGrpSpPr/>
        <p:nvPr/>
      </p:nvGrpSpPr>
      <p:grpSpPr>
        <a:xfrm>
          <a:off x="0" y="0"/>
          <a:ext cx="0" cy="0"/>
          <a:chOff x="0" y="0"/>
          <a:chExt cx="0" cy="0"/>
        </a:xfrm>
      </p:grpSpPr>
      <p:sp>
        <p:nvSpPr>
          <p:cNvPr id="2063" name="Google Shape;2063;p7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064" name="Google Shape;2064;p73"/>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68"/>
        <p:cNvGrpSpPr/>
        <p:nvPr/>
      </p:nvGrpSpPr>
      <p:grpSpPr>
        <a:xfrm>
          <a:off x="0" y="0"/>
          <a:ext cx="0" cy="0"/>
          <a:chOff x="0" y="0"/>
          <a:chExt cx="0" cy="0"/>
        </a:xfrm>
      </p:grpSpPr>
      <p:sp>
        <p:nvSpPr>
          <p:cNvPr id="2069" name="Google Shape;2069;p74"/>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070" name="Google Shape;2070;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74"/>
        <p:cNvGrpSpPr/>
        <p:nvPr/>
      </p:nvGrpSpPr>
      <p:grpSpPr>
        <a:xfrm>
          <a:off x="0" y="0"/>
          <a:ext cx="0" cy="0"/>
          <a:chOff x="0" y="0"/>
          <a:chExt cx="0" cy="0"/>
        </a:xfrm>
      </p:grpSpPr>
      <p:sp>
        <p:nvSpPr>
          <p:cNvPr id="2075" name="Google Shape;2075;p75"/>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Signifika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https://fonts.google.com/specimen/Signika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Lato</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https://fonts.google.com/specimen/Lato</a:t>
            </a:r>
            <a:r>
              <a:rPr lang="en" sz="1100">
                <a:solidFill>
                  <a:schemeClr val="lt1"/>
                </a:solidFill>
              </a:rPr>
              <a:t>)</a:t>
            </a:r>
            <a:endParaRPr sz="1100">
              <a:solidFill>
                <a:schemeClr val="lt1"/>
              </a:solidFill>
            </a:endParaRPr>
          </a:p>
        </p:txBody>
      </p:sp>
      <p:sp>
        <p:nvSpPr>
          <p:cNvPr id="2076" name="Google Shape;2076;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2077" name="Google Shape;2077;p75"/>
          <p:cNvSpPr/>
          <p:nvPr/>
        </p:nvSpPr>
        <p:spPr>
          <a:xfrm>
            <a:off x="3114475" y="2795400"/>
            <a:ext cx="791400" cy="754200"/>
          </a:xfrm>
          <a:prstGeom prst="roundRect">
            <a:avLst>
              <a:gd name="adj" fmla="val 16667"/>
            </a:avLst>
          </a:prstGeom>
          <a:solidFill>
            <a:srgbClr val="79E0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5"/>
          <p:cNvSpPr/>
          <p:nvPr/>
        </p:nvSpPr>
        <p:spPr>
          <a:xfrm>
            <a:off x="4176295" y="2795400"/>
            <a:ext cx="791400" cy="754200"/>
          </a:xfrm>
          <a:prstGeom prst="roundRect">
            <a:avLst>
              <a:gd name="adj" fmla="val 16667"/>
            </a:avLst>
          </a:prstGeom>
          <a:solidFill>
            <a:srgbClr val="0D10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5"/>
          <p:cNvSpPr/>
          <p:nvPr/>
        </p:nvSpPr>
        <p:spPr>
          <a:xfrm>
            <a:off x="5238114" y="27954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5"/>
          <p:cNvSpPr txBox="1"/>
          <p:nvPr/>
        </p:nvSpPr>
        <p:spPr>
          <a:xfrm>
            <a:off x="3114475" y="2952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#79e0ff</a:t>
            </a:r>
            <a:endParaRPr sz="1000">
              <a:solidFill>
                <a:schemeClr val="dk1"/>
              </a:solidFill>
            </a:endParaRPr>
          </a:p>
        </p:txBody>
      </p:sp>
      <p:sp>
        <p:nvSpPr>
          <p:cNvPr id="2081" name="Google Shape;2081;p75"/>
          <p:cNvSpPr txBox="1"/>
          <p:nvPr/>
        </p:nvSpPr>
        <p:spPr>
          <a:xfrm>
            <a:off x="4176300" y="2952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#0d1030</a:t>
            </a:r>
            <a:endParaRPr sz="1000">
              <a:solidFill>
                <a:srgbClr val="FFFFFF"/>
              </a:solidFill>
            </a:endParaRPr>
          </a:p>
        </p:txBody>
      </p:sp>
      <p:sp>
        <p:nvSpPr>
          <p:cNvPr id="2082" name="Google Shape;2082;p75"/>
          <p:cNvSpPr txBox="1"/>
          <p:nvPr/>
        </p:nvSpPr>
        <p:spPr>
          <a:xfrm>
            <a:off x="5238125" y="2952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#ffffff</a:t>
            </a:r>
            <a:endParaRPr sz="1000">
              <a:solidFill>
                <a:srgbClr val="212121"/>
              </a:solidFill>
            </a:endParaRPr>
          </a:p>
        </p:txBody>
      </p:sp>
      <p:sp>
        <p:nvSpPr>
          <p:cNvPr id="2083" name="Google Shape;2083;p75"/>
          <p:cNvSpPr/>
          <p:nvPr/>
        </p:nvSpPr>
        <p:spPr>
          <a:xfrm>
            <a:off x="3645388" y="3718575"/>
            <a:ext cx="791400" cy="754200"/>
          </a:xfrm>
          <a:prstGeom prst="roundRect">
            <a:avLst>
              <a:gd name="adj" fmla="val 16667"/>
            </a:avLst>
          </a:prstGeom>
          <a:solidFill>
            <a:srgbClr val="0F5A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5"/>
          <p:cNvSpPr txBox="1"/>
          <p:nvPr/>
        </p:nvSpPr>
        <p:spPr>
          <a:xfrm>
            <a:off x="3645388" y="3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#0f5aff</a:t>
            </a:r>
            <a:endParaRPr sz="1000">
              <a:solidFill>
                <a:srgbClr val="FFFFFF"/>
              </a:solidFill>
            </a:endParaRPr>
          </a:p>
        </p:txBody>
      </p:sp>
      <p:sp>
        <p:nvSpPr>
          <p:cNvPr id="2085" name="Google Shape;2085;p75"/>
          <p:cNvSpPr/>
          <p:nvPr/>
        </p:nvSpPr>
        <p:spPr>
          <a:xfrm>
            <a:off x="4707213" y="3718575"/>
            <a:ext cx="791400" cy="754200"/>
          </a:xfrm>
          <a:prstGeom prst="roundRect">
            <a:avLst>
              <a:gd name="adj" fmla="val 16667"/>
            </a:avLst>
          </a:prstGeom>
          <a:solidFill>
            <a:srgbClr val="C2C2C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5"/>
          <p:cNvSpPr txBox="1"/>
          <p:nvPr/>
        </p:nvSpPr>
        <p:spPr>
          <a:xfrm>
            <a:off x="4707213" y="3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#c2c2c2</a:t>
            </a:r>
            <a:endParaRPr sz="1000">
              <a:solidFill>
                <a:srgbClr val="21212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90"/>
        <p:cNvGrpSpPr/>
        <p:nvPr/>
      </p:nvGrpSpPr>
      <p:grpSpPr>
        <a:xfrm>
          <a:off x="0" y="0"/>
          <a:ext cx="0" cy="0"/>
          <a:chOff x="0" y="0"/>
          <a:chExt cx="0" cy="0"/>
        </a:xfrm>
      </p:grpSpPr>
      <p:sp>
        <p:nvSpPr>
          <p:cNvPr id="2091" name="Google Shape;2091;p76"/>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092" name="Google Shape;2092;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093" name="Google Shape;2093;p7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094" name="Google Shape;2094;p7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095" name="Google Shape;2095;p7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096" name="Google Shape;2096;p7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097" name="Google Shape;2097;p7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098" name="Google Shape;2098;p7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099" name="Google Shape;2099;p7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100" name="Google Shape;2100;p7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101" name="Google Shape;2101;p7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102" name="Google Shape;2102;p7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pic>
        <p:nvPicPr>
          <p:cNvPr id="19" name="Picture 18">
            <a:extLst>
              <a:ext uri="{FF2B5EF4-FFF2-40B4-BE49-F238E27FC236}">
                <a16:creationId xmlns:a16="http://schemas.microsoft.com/office/drawing/2014/main" id="{9DF52176-6C00-2427-60CE-2342CF607EC4}"/>
              </a:ext>
            </a:extLst>
          </p:cNvPr>
          <p:cNvPicPr>
            <a:picLocks noChangeAspect="1"/>
          </p:cNvPicPr>
          <p:nvPr/>
        </p:nvPicPr>
        <p:blipFill>
          <a:blip r:embed="rId3">
            <a:alphaModFix amt="29000"/>
          </a:blip>
          <a:stretch>
            <a:fillRect/>
          </a:stretch>
        </p:blipFill>
        <p:spPr>
          <a:xfrm rot="20083787">
            <a:off x="1453902" y="29655"/>
            <a:ext cx="1096431" cy="1096431"/>
          </a:xfrm>
          <a:prstGeom prst="rect">
            <a:avLst/>
          </a:prstGeom>
        </p:spPr>
      </p:pic>
      <p:sp>
        <p:nvSpPr>
          <p:cNvPr id="1496" name="Google Shape;1496;p41"/>
          <p:cNvSpPr txBox="1">
            <a:spLocks noGrp="1"/>
          </p:cNvSpPr>
          <p:nvPr>
            <p:ph type="subTitle" idx="1"/>
          </p:nvPr>
        </p:nvSpPr>
        <p:spPr>
          <a:xfrm>
            <a:off x="1621080" y="1411538"/>
            <a:ext cx="2885378" cy="118326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dirty="0"/>
              <a:t>Investigating factors influencing the employability of Indian and international engineering graduates in the global job market.</a:t>
            </a:r>
          </a:p>
        </p:txBody>
      </p:sp>
      <p:sp>
        <p:nvSpPr>
          <p:cNvPr id="4" name="Google Shape;1473;p38">
            <a:extLst>
              <a:ext uri="{FF2B5EF4-FFF2-40B4-BE49-F238E27FC236}">
                <a16:creationId xmlns:a16="http://schemas.microsoft.com/office/drawing/2014/main" id="{23253D7B-68B9-2303-F719-07A06A5A833A}"/>
              </a:ext>
            </a:extLst>
          </p:cNvPr>
          <p:cNvSpPr txBox="1">
            <a:spLocks/>
          </p:cNvSpPr>
          <p:nvPr/>
        </p:nvSpPr>
        <p:spPr>
          <a:xfrm>
            <a:off x="1273505" y="1054896"/>
            <a:ext cx="1921933" cy="484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500" b="1" dirty="0">
                <a:solidFill>
                  <a:srgbClr val="79E0FF"/>
                </a:solidFill>
              </a:rPr>
              <a:t>1. Study Focus </a:t>
            </a:r>
          </a:p>
        </p:txBody>
      </p:sp>
      <p:sp>
        <p:nvSpPr>
          <p:cNvPr id="5" name="Google Shape;1496;p41">
            <a:extLst>
              <a:ext uri="{FF2B5EF4-FFF2-40B4-BE49-F238E27FC236}">
                <a16:creationId xmlns:a16="http://schemas.microsoft.com/office/drawing/2014/main" id="{483E7701-3B84-5172-B455-345D3F64B7F2}"/>
              </a:ext>
            </a:extLst>
          </p:cNvPr>
          <p:cNvSpPr txBox="1">
            <a:spLocks/>
          </p:cNvSpPr>
          <p:nvPr/>
        </p:nvSpPr>
        <p:spPr>
          <a:xfrm>
            <a:off x="1619591" y="2965563"/>
            <a:ext cx="29364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lgn="l"/>
            <a:r>
              <a:rPr lang="en-US" sz="1300" dirty="0"/>
              <a:t>Understanding the challenges faced by Indian engineering graduates seeking international employment, including cultural adaptation and language proficiency.</a:t>
            </a:r>
          </a:p>
        </p:txBody>
      </p:sp>
      <p:sp>
        <p:nvSpPr>
          <p:cNvPr id="6" name="Google Shape;1473;p38">
            <a:extLst>
              <a:ext uri="{FF2B5EF4-FFF2-40B4-BE49-F238E27FC236}">
                <a16:creationId xmlns:a16="http://schemas.microsoft.com/office/drawing/2014/main" id="{7A25376A-9FDC-7B12-0A55-2C5F354E20A7}"/>
              </a:ext>
            </a:extLst>
          </p:cNvPr>
          <p:cNvSpPr txBox="1">
            <a:spLocks/>
          </p:cNvSpPr>
          <p:nvPr/>
        </p:nvSpPr>
        <p:spPr>
          <a:xfrm>
            <a:off x="1248212" y="2594806"/>
            <a:ext cx="2305500" cy="484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500" b="1" dirty="0">
                <a:solidFill>
                  <a:srgbClr val="79E0FF"/>
                </a:solidFill>
              </a:rPr>
              <a:t>3. Specific Inquiry </a:t>
            </a:r>
          </a:p>
        </p:txBody>
      </p:sp>
      <p:sp>
        <p:nvSpPr>
          <p:cNvPr id="12" name="Google Shape;1496;p41">
            <a:extLst>
              <a:ext uri="{FF2B5EF4-FFF2-40B4-BE49-F238E27FC236}">
                <a16:creationId xmlns:a16="http://schemas.microsoft.com/office/drawing/2014/main" id="{511E643C-2D20-45E6-5024-CFE12A0992D7}"/>
              </a:ext>
            </a:extLst>
          </p:cNvPr>
          <p:cNvSpPr txBox="1">
            <a:spLocks/>
          </p:cNvSpPr>
          <p:nvPr/>
        </p:nvSpPr>
        <p:spPr>
          <a:xfrm>
            <a:off x="5151864" y="1463409"/>
            <a:ext cx="29364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lgn="l"/>
            <a:r>
              <a:rPr lang="en-US" sz="1300" dirty="0"/>
              <a:t>Examining skill sets, educational backgrounds, and industry trends to understand relative employability.</a:t>
            </a:r>
          </a:p>
        </p:txBody>
      </p:sp>
      <p:sp>
        <p:nvSpPr>
          <p:cNvPr id="13" name="Google Shape;1473;p38">
            <a:extLst>
              <a:ext uri="{FF2B5EF4-FFF2-40B4-BE49-F238E27FC236}">
                <a16:creationId xmlns:a16="http://schemas.microsoft.com/office/drawing/2014/main" id="{CE167689-07F8-DF26-72D8-DC39E9FB3381}"/>
              </a:ext>
            </a:extLst>
          </p:cNvPr>
          <p:cNvSpPr txBox="1">
            <a:spLocks/>
          </p:cNvSpPr>
          <p:nvPr/>
        </p:nvSpPr>
        <p:spPr>
          <a:xfrm>
            <a:off x="4894072" y="1080552"/>
            <a:ext cx="2305500" cy="484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500" b="1" dirty="0">
                <a:solidFill>
                  <a:srgbClr val="79E0FF"/>
                </a:solidFill>
              </a:rPr>
              <a:t>2. Research Approach</a:t>
            </a:r>
          </a:p>
        </p:txBody>
      </p:sp>
      <p:sp>
        <p:nvSpPr>
          <p:cNvPr id="14" name="Google Shape;1496;p41">
            <a:extLst>
              <a:ext uri="{FF2B5EF4-FFF2-40B4-BE49-F238E27FC236}">
                <a16:creationId xmlns:a16="http://schemas.microsoft.com/office/drawing/2014/main" id="{AED62B23-7963-21EB-D5A7-C6E77765C5F7}"/>
              </a:ext>
            </a:extLst>
          </p:cNvPr>
          <p:cNvSpPr txBox="1">
            <a:spLocks/>
          </p:cNvSpPr>
          <p:nvPr/>
        </p:nvSpPr>
        <p:spPr>
          <a:xfrm>
            <a:off x="5233639" y="2974938"/>
            <a:ext cx="29364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lgn="l"/>
            <a:r>
              <a:rPr lang="en-US" sz="1300" dirty="0"/>
              <a:t>Providing valuable insights and recommendations to enhance the employability of engineering graduates worldwide, addressing educational institutions, policymakers, and industry stakeholders.</a:t>
            </a:r>
          </a:p>
        </p:txBody>
      </p:sp>
      <p:sp>
        <p:nvSpPr>
          <p:cNvPr id="15" name="Google Shape;1473;p38">
            <a:extLst>
              <a:ext uri="{FF2B5EF4-FFF2-40B4-BE49-F238E27FC236}">
                <a16:creationId xmlns:a16="http://schemas.microsoft.com/office/drawing/2014/main" id="{A70B426C-6203-9584-C6B9-0B74A79E3488}"/>
              </a:ext>
            </a:extLst>
          </p:cNvPr>
          <p:cNvSpPr txBox="1">
            <a:spLocks/>
          </p:cNvSpPr>
          <p:nvPr/>
        </p:nvSpPr>
        <p:spPr>
          <a:xfrm>
            <a:off x="4854033" y="2594806"/>
            <a:ext cx="2305500" cy="484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500" b="1" dirty="0">
                <a:solidFill>
                  <a:srgbClr val="79E0FF"/>
                </a:solidFill>
              </a:rPr>
              <a:t>4. Overall Objective</a:t>
            </a:r>
          </a:p>
        </p:txBody>
      </p:sp>
      <p:sp>
        <p:nvSpPr>
          <p:cNvPr id="1488" name="Google Shape;1488;p40"/>
          <p:cNvSpPr txBox="1">
            <a:spLocks noGrp="1"/>
          </p:cNvSpPr>
          <p:nvPr>
            <p:ph type="title"/>
          </p:nvPr>
        </p:nvSpPr>
        <p:spPr>
          <a:xfrm>
            <a:off x="2473525" y="347502"/>
            <a:ext cx="1777551"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Abstract</a:t>
            </a:r>
            <a:endParaRPr sz="3200" dirty="0"/>
          </a:p>
        </p:txBody>
      </p:sp>
      <p:sp>
        <p:nvSpPr>
          <p:cNvPr id="1489" name="Google Shape;1489;p40"/>
          <p:cNvSpPr txBox="1">
            <a:spLocks/>
          </p:cNvSpPr>
          <p:nvPr/>
        </p:nvSpPr>
        <p:spPr>
          <a:xfrm>
            <a:off x="1530710" y="129621"/>
            <a:ext cx="1159661" cy="95729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 sz="5700" dirty="0">
                <a:solidFill>
                  <a:schemeClr val="accent4">
                    <a:lumMod val="75000"/>
                  </a:schemeClr>
                </a:solidFill>
              </a:rPr>
              <a:t>01</a:t>
            </a:r>
          </a:p>
        </p:txBody>
      </p:sp>
      <p:sp>
        <p:nvSpPr>
          <p:cNvPr id="1490" name="Google Shape;1490;p40"/>
          <p:cNvSpPr txBox="1">
            <a:spLocks/>
          </p:cNvSpPr>
          <p:nvPr/>
        </p:nvSpPr>
        <p:spPr>
          <a:xfrm>
            <a:off x="2401335" y="577871"/>
            <a:ext cx="1921933"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US" dirty="0"/>
              <a:t>Key Points covered.</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06"/>
        <p:cNvGrpSpPr/>
        <p:nvPr/>
      </p:nvGrpSpPr>
      <p:grpSpPr>
        <a:xfrm>
          <a:off x="0" y="0"/>
          <a:ext cx="0" cy="0"/>
          <a:chOff x="0" y="0"/>
          <a:chExt cx="0" cy="0"/>
        </a:xfrm>
      </p:grpSpPr>
      <p:sp>
        <p:nvSpPr>
          <p:cNvPr id="2107" name="Google Shape;2107;p77"/>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108" name="Google Shape;2108;p77"/>
          <p:cNvGrpSpPr/>
          <p:nvPr/>
        </p:nvGrpSpPr>
        <p:grpSpPr>
          <a:xfrm>
            <a:off x="5117640" y="3085736"/>
            <a:ext cx="474294" cy="551291"/>
            <a:chOff x="4727025" y="1332775"/>
            <a:chExt cx="59900" cy="69625"/>
          </a:xfrm>
        </p:grpSpPr>
        <p:sp>
          <p:nvSpPr>
            <p:cNvPr id="2109" name="Google Shape;2109;p7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77"/>
          <p:cNvGrpSpPr/>
          <p:nvPr/>
        </p:nvGrpSpPr>
        <p:grpSpPr>
          <a:xfrm>
            <a:off x="5731296" y="2314340"/>
            <a:ext cx="555653" cy="557031"/>
            <a:chOff x="4820425" y="1329900"/>
            <a:chExt cx="70175" cy="70350"/>
          </a:xfrm>
        </p:grpSpPr>
        <p:sp>
          <p:nvSpPr>
            <p:cNvPr id="2112" name="Google Shape;2112;p7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 name="Google Shape;2116;p77"/>
          <p:cNvGrpSpPr/>
          <p:nvPr/>
        </p:nvGrpSpPr>
        <p:grpSpPr>
          <a:xfrm>
            <a:off x="6357664" y="2318845"/>
            <a:ext cx="582574" cy="533871"/>
            <a:chOff x="4903200" y="1331525"/>
            <a:chExt cx="73575" cy="67425"/>
          </a:xfrm>
        </p:grpSpPr>
        <p:sp>
          <p:nvSpPr>
            <p:cNvPr id="2117" name="Google Shape;2117;p7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 name="Google Shape;2119;p77"/>
          <p:cNvGrpSpPr/>
          <p:nvPr/>
        </p:nvGrpSpPr>
        <p:grpSpPr>
          <a:xfrm>
            <a:off x="5717142" y="3078709"/>
            <a:ext cx="583960" cy="565345"/>
            <a:chOff x="4815575" y="1416800"/>
            <a:chExt cx="73750" cy="71400"/>
          </a:xfrm>
        </p:grpSpPr>
        <p:sp>
          <p:nvSpPr>
            <p:cNvPr id="2120" name="Google Shape;2120;p7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 name="Google Shape;2123;p77"/>
          <p:cNvGrpSpPr/>
          <p:nvPr/>
        </p:nvGrpSpPr>
        <p:grpSpPr>
          <a:xfrm>
            <a:off x="6351924" y="3108896"/>
            <a:ext cx="589898" cy="504970"/>
            <a:chOff x="4902475" y="1418875"/>
            <a:chExt cx="74500" cy="63775"/>
          </a:xfrm>
        </p:grpSpPr>
        <p:sp>
          <p:nvSpPr>
            <p:cNvPr id="2124" name="Google Shape;2124;p7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77"/>
          <p:cNvGrpSpPr/>
          <p:nvPr/>
        </p:nvGrpSpPr>
        <p:grpSpPr>
          <a:xfrm>
            <a:off x="5727139" y="3826000"/>
            <a:ext cx="563967" cy="567127"/>
            <a:chOff x="4818100" y="1507675"/>
            <a:chExt cx="71225" cy="71625"/>
          </a:xfrm>
        </p:grpSpPr>
        <p:sp>
          <p:nvSpPr>
            <p:cNvPr id="2127" name="Google Shape;2127;p7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 name="Google Shape;2131;p77"/>
          <p:cNvGrpSpPr/>
          <p:nvPr/>
        </p:nvGrpSpPr>
        <p:grpSpPr>
          <a:xfrm>
            <a:off x="5040636" y="3829461"/>
            <a:ext cx="628301" cy="588505"/>
            <a:chOff x="4721450" y="1509475"/>
            <a:chExt cx="79350" cy="74325"/>
          </a:xfrm>
        </p:grpSpPr>
        <p:sp>
          <p:nvSpPr>
            <p:cNvPr id="2132" name="Google Shape;2132;p7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77"/>
          <p:cNvGrpSpPr/>
          <p:nvPr/>
        </p:nvGrpSpPr>
        <p:grpSpPr>
          <a:xfrm>
            <a:off x="6386170" y="3814027"/>
            <a:ext cx="557038" cy="562772"/>
            <a:chOff x="4906800" y="1507500"/>
            <a:chExt cx="70350" cy="71075"/>
          </a:xfrm>
        </p:grpSpPr>
        <p:sp>
          <p:nvSpPr>
            <p:cNvPr id="2137" name="Google Shape;2137;p7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 name="Google Shape;2142;p77"/>
          <p:cNvGrpSpPr/>
          <p:nvPr/>
        </p:nvGrpSpPr>
        <p:grpSpPr>
          <a:xfrm>
            <a:off x="4423778" y="2340963"/>
            <a:ext cx="517934" cy="517934"/>
            <a:chOff x="3736598" y="2170606"/>
            <a:chExt cx="404889" cy="404889"/>
          </a:xfrm>
        </p:grpSpPr>
        <p:sp>
          <p:nvSpPr>
            <p:cNvPr id="2143" name="Google Shape;2143;p7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77"/>
          <p:cNvGrpSpPr/>
          <p:nvPr/>
        </p:nvGrpSpPr>
        <p:grpSpPr>
          <a:xfrm>
            <a:off x="3690839" y="2341061"/>
            <a:ext cx="586986" cy="517740"/>
            <a:chOff x="3161917" y="2170682"/>
            <a:chExt cx="458870" cy="404737"/>
          </a:xfrm>
        </p:grpSpPr>
        <p:sp>
          <p:nvSpPr>
            <p:cNvPr id="2148" name="Google Shape;2148;p7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 name="Google Shape;2151;p77"/>
          <p:cNvGrpSpPr/>
          <p:nvPr/>
        </p:nvGrpSpPr>
        <p:grpSpPr>
          <a:xfrm>
            <a:off x="3713860" y="3102400"/>
            <a:ext cx="540943" cy="517963"/>
            <a:chOff x="3179914" y="2889488"/>
            <a:chExt cx="422876" cy="404911"/>
          </a:xfrm>
        </p:grpSpPr>
        <p:sp>
          <p:nvSpPr>
            <p:cNvPr id="2152" name="Google Shape;2152;p7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77"/>
          <p:cNvGrpSpPr/>
          <p:nvPr/>
        </p:nvGrpSpPr>
        <p:grpSpPr>
          <a:xfrm>
            <a:off x="4414654" y="3102358"/>
            <a:ext cx="536180" cy="518047"/>
            <a:chOff x="3729467" y="2889422"/>
            <a:chExt cx="419153" cy="404977"/>
          </a:xfrm>
        </p:grpSpPr>
        <p:sp>
          <p:nvSpPr>
            <p:cNvPr id="2159" name="Google Shape;2159;p7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 name="Google Shape;2166;p77"/>
          <p:cNvGrpSpPr/>
          <p:nvPr/>
        </p:nvGrpSpPr>
        <p:grpSpPr>
          <a:xfrm>
            <a:off x="1951688" y="3445787"/>
            <a:ext cx="965351" cy="134611"/>
            <a:chOff x="4411970" y="2962952"/>
            <a:chExt cx="706544" cy="104212"/>
          </a:xfrm>
        </p:grpSpPr>
        <p:sp>
          <p:nvSpPr>
            <p:cNvPr id="2167" name="Google Shape;2167;p7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 name="Google Shape;2171;p77"/>
          <p:cNvGrpSpPr/>
          <p:nvPr/>
        </p:nvGrpSpPr>
        <p:grpSpPr>
          <a:xfrm>
            <a:off x="1951688" y="3041077"/>
            <a:ext cx="960158" cy="289172"/>
            <a:chOff x="4411970" y="2726085"/>
            <a:chExt cx="643107" cy="193659"/>
          </a:xfrm>
        </p:grpSpPr>
        <p:sp>
          <p:nvSpPr>
            <p:cNvPr id="2172" name="Google Shape;2172;p7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77"/>
          <p:cNvGrpSpPr/>
          <p:nvPr/>
        </p:nvGrpSpPr>
        <p:grpSpPr>
          <a:xfrm>
            <a:off x="960185" y="3295400"/>
            <a:ext cx="811503" cy="252584"/>
            <a:chOff x="4411970" y="4340222"/>
            <a:chExt cx="779467" cy="242683"/>
          </a:xfrm>
        </p:grpSpPr>
        <p:sp>
          <p:nvSpPr>
            <p:cNvPr id="2176" name="Google Shape;2176;p7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9" name="Google Shape;2179;p77"/>
          <p:cNvGrpSpPr/>
          <p:nvPr/>
        </p:nvGrpSpPr>
        <p:grpSpPr>
          <a:xfrm>
            <a:off x="1951688" y="2709308"/>
            <a:ext cx="965160" cy="216230"/>
            <a:chOff x="4411970" y="2468674"/>
            <a:chExt cx="747317" cy="167425"/>
          </a:xfrm>
        </p:grpSpPr>
        <p:sp>
          <p:nvSpPr>
            <p:cNvPr id="2180" name="Google Shape;2180;p7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2" name="Google Shape;2182;p77"/>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3" name="Google Shape;2183;p77"/>
          <p:cNvGrpSpPr/>
          <p:nvPr/>
        </p:nvGrpSpPr>
        <p:grpSpPr>
          <a:xfrm>
            <a:off x="959254" y="2334687"/>
            <a:ext cx="1959041" cy="208784"/>
            <a:chOff x="6336019" y="3733725"/>
            <a:chExt cx="2566206" cy="351310"/>
          </a:xfrm>
        </p:grpSpPr>
        <p:sp>
          <p:nvSpPr>
            <p:cNvPr id="2184" name="Google Shape;2184;p7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77"/>
          <p:cNvGrpSpPr/>
          <p:nvPr/>
        </p:nvGrpSpPr>
        <p:grpSpPr>
          <a:xfrm>
            <a:off x="1951688" y="3950602"/>
            <a:ext cx="946551" cy="153200"/>
            <a:chOff x="4404545" y="3301592"/>
            <a:chExt cx="782403" cy="129272"/>
          </a:xfrm>
        </p:grpSpPr>
        <p:sp>
          <p:nvSpPr>
            <p:cNvPr id="2189" name="Google Shape;2189;p7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 name="Google Shape;2191;p77"/>
          <p:cNvGrpSpPr/>
          <p:nvPr/>
        </p:nvGrpSpPr>
        <p:grpSpPr>
          <a:xfrm>
            <a:off x="1951688" y="3695937"/>
            <a:ext cx="962257" cy="139127"/>
            <a:chOff x="4411970" y="3131459"/>
            <a:chExt cx="710520" cy="117397"/>
          </a:xfrm>
        </p:grpSpPr>
        <p:sp>
          <p:nvSpPr>
            <p:cNvPr id="2192" name="Google Shape;2192;p7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4" name="Google Shape;2194;p77"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5" name="Google Shape;2195;p77"/>
          <p:cNvGrpSpPr/>
          <p:nvPr/>
        </p:nvGrpSpPr>
        <p:grpSpPr>
          <a:xfrm>
            <a:off x="951833" y="3621603"/>
            <a:ext cx="823838" cy="458988"/>
            <a:chOff x="4411970" y="1801825"/>
            <a:chExt cx="734586" cy="409262"/>
          </a:xfrm>
        </p:grpSpPr>
        <p:sp>
          <p:nvSpPr>
            <p:cNvPr id="2196" name="Google Shape;2196;p7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77"/>
          <p:cNvGrpSpPr/>
          <p:nvPr/>
        </p:nvGrpSpPr>
        <p:grpSpPr>
          <a:xfrm>
            <a:off x="3056804" y="2339173"/>
            <a:ext cx="521514" cy="521514"/>
            <a:chOff x="5681300" y="2527788"/>
            <a:chExt cx="805800" cy="805800"/>
          </a:xfrm>
        </p:grpSpPr>
        <p:sp>
          <p:nvSpPr>
            <p:cNvPr id="2199" name="Google Shape;2199;p7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77"/>
          <p:cNvGrpSpPr/>
          <p:nvPr/>
        </p:nvGrpSpPr>
        <p:grpSpPr>
          <a:xfrm>
            <a:off x="3051044" y="3094865"/>
            <a:ext cx="533033" cy="533033"/>
            <a:chOff x="4049800" y="640400"/>
            <a:chExt cx="858900" cy="858900"/>
          </a:xfrm>
        </p:grpSpPr>
        <p:sp>
          <p:nvSpPr>
            <p:cNvPr id="2202" name="Google Shape;2202;p7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 name="Google Shape;2204;p77"/>
          <p:cNvGrpSpPr/>
          <p:nvPr/>
        </p:nvGrpSpPr>
        <p:grpSpPr>
          <a:xfrm>
            <a:off x="2976527" y="3772543"/>
            <a:ext cx="682068" cy="682068"/>
            <a:chOff x="5080188" y="927900"/>
            <a:chExt cx="961200" cy="961200"/>
          </a:xfrm>
        </p:grpSpPr>
        <p:sp>
          <p:nvSpPr>
            <p:cNvPr id="2205" name="Google Shape;2205;p7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 name="Google Shape;2213;p77"/>
          <p:cNvGrpSpPr/>
          <p:nvPr/>
        </p:nvGrpSpPr>
        <p:grpSpPr>
          <a:xfrm>
            <a:off x="4440026" y="3869234"/>
            <a:ext cx="505650" cy="504006"/>
            <a:chOff x="6039282" y="1042577"/>
            <a:chExt cx="734315" cy="731929"/>
          </a:xfrm>
        </p:grpSpPr>
        <p:sp>
          <p:nvSpPr>
            <p:cNvPr id="2214" name="Google Shape;2214;p7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77"/>
          <p:cNvGrpSpPr/>
          <p:nvPr/>
        </p:nvGrpSpPr>
        <p:grpSpPr>
          <a:xfrm>
            <a:off x="5052628" y="2298862"/>
            <a:ext cx="567744" cy="602136"/>
            <a:chOff x="1825800" y="1651625"/>
            <a:chExt cx="539989" cy="571775"/>
          </a:xfrm>
        </p:grpSpPr>
        <p:sp>
          <p:nvSpPr>
            <p:cNvPr id="2236" name="Google Shape;2236;p7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0" name="Google Shape;2240;p77"/>
          <p:cNvGrpSpPr/>
          <p:nvPr/>
        </p:nvGrpSpPr>
        <p:grpSpPr>
          <a:xfrm>
            <a:off x="3727557" y="3855579"/>
            <a:ext cx="508123" cy="507955"/>
            <a:chOff x="1897577" y="2802432"/>
            <a:chExt cx="492176" cy="492014"/>
          </a:xfrm>
        </p:grpSpPr>
        <p:sp>
          <p:nvSpPr>
            <p:cNvPr id="2241" name="Google Shape;2241;p7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3" name="Google Shape;2253;p77"/>
          <p:cNvGrpSpPr/>
          <p:nvPr/>
        </p:nvGrpSpPr>
        <p:grpSpPr>
          <a:xfrm>
            <a:off x="959087" y="4169123"/>
            <a:ext cx="809227" cy="200842"/>
            <a:chOff x="2013045" y="4813233"/>
            <a:chExt cx="921986" cy="228854"/>
          </a:xfrm>
        </p:grpSpPr>
        <p:sp>
          <p:nvSpPr>
            <p:cNvPr id="2254" name="Google Shape;2254;p7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6" name="Google Shape;2256;p77"/>
          <p:cNvGrpSpPr/>
          <p:nvPr/>
        </p:nvGrpSpPr>
        <p:grpSpPr>
          <a:xfrm>
            <a:off x="967547" y="2656004"/>
            <a:ext cx="792421" cy="269941"/>
            <a:chOff x="1046767" y="4756633"/>
            <a:chExt cx="859646" cy="292841"/>
          </a:xfrm>
        </p:grpSpPr>
        <p:sp>
          <p:nvSpPr>
            <p:cNvPr id="2257" name="Google Shape;2257;p7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0" name="Google Shape;2260;p77"/>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7"/>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7"/>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7"/>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4" name="Google Shape;2264;p77"/>
          <p:cNvGrpSpPr/>
          <p:nvPr/>
        </p:nvGrpSpPr>
        <p:grpSpPr>
          <a:xfrm>
            <a:off x="7103403" y="2550562"/>
            <a:ext cx="166473" cy="141497"/>
            <a:chOff x="4660325" y="1866850"/>
            <a:chExt cx="68350" cy="58100"/>
          </a:xfrm>
        </p:grpSpPr>
        <p:sp>
          <p:nvSpPr>
            <p:cNvPr id="2265" name="Google Shape;2265;p7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77"/>
          <p:cNvGrpSpPr/>
          <p:nvPr/>
        </p:nvGrpSpPr>
        <p:grpSpPr>
          <a:xfrm>
            <a:off x="7412747" y="2576286"/>
            <a:ext cx="162515" cy="90049"/>
            <a:chOff x="4791775" y="1877500"/>
            <a:chExt cx="66725" cy="36975"/>
          </a:xfrm>
        </p:grpSpPr>
        <p:sp>
          <p:nvSpPr>
            <p:cNvPr id="2268" name="Google Shape;2268;p7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77"/>
          <p:cNvGrpSpPr/>
          <p:nvPr/>
        </p:nvGrpSpPr>
        <p:grpSpPr>
          <a:xfrm>
            <a:off x="7734460" y="2576286"/>
            <a:ext cx="144979" cy="90049"/>
            <a:chOff x="4923925" y="1877500"/>
            <a:chExt cx="59525" cy="36975"/>
          </a:xfrm>
        </p:grpSpPr>
        <p:sp>
          <p:nvSpPr>
            <p:cNvPr id="2271" name="Google Shape;2271;p7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77"/>
          <p:cNvGrpSpPr/>
          <p:nvPr/>
        </p:nvGrpSpPr>
        <p:grpSpPr>
          <a:xfrm>
            <a:off x="8028952" y="2558477"/>
            <a:ext cx="141447" cy="125667"/>
            <a:chOff x="5058450" y="1870100"/>
            <a:chExt cx="58075" cy="51600"/>
          </a:xfrm>
        </p:grpSpPr>
        <p:sp>
          <p:nvSpPr>
            <p:cNvPr id="2274" name="Google Shape;2274;p7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77"/>
          <p:cNvGrpSpPr/>
          <p:nvPr/>
        </p:nvGrpSpPr>
        <p:grpSpPr>
          <a:xfrm>
            <a:off x="7443466" y="2980885"/>
            <a:ext cx="101077" cy="107645"/>
            <a:chOff x="4811425" y="2065025"/>
            <a:chExt cx="41500" cy="44200"/>
          </a:xfrm>
        </p:grpSpPr>
        <p:sp>
          <p:nvSpPr>
            <p:cNvPr id="2277" name="Google Shape;2277;p7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 name="Google Shape;2279;p77"/>
          <p:cNvGrpSpPr/>
          <p:nvPr/>
        </p:nvGrpSpPr>
        <p:grpSpPr>
          <a:xfrm>
            <a:off x="7735904" y="2981098"/>
            <a:ext cx="120867" cy="107218"/>
            <a:chOff x="4929875" y="2065025"/>
            <a:chExt cx="49625" cy="44025"/>
          </a:xfrm>
        </p:grpSpPr>
        <p:sp>
          <p:nvSpPr>
            <p:cNvPr id="2280" name="Google Shape;2280;p7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2282;p77"/>
          <p:cNvGrpSpPr/>
          <p:nvPr/>
        </p:nvGrpSpPr>
        <p:grpSpPr>
          <a:xfrm>
            <a:off x="8064572" y="2984112"/>
            <a:ext cx="70206" cy="101191"/>
            <a:chOff x="5083925" y="2066350"/>
            <a:chExt cx="28825" cy="41550"/>
          </a:xfrm>
        </p:grpSpPr>
        <p:sp>
          <p:nvSpPr>
            <p:cNvPr id="2283" name="Google Shape;2283;p7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2285;p77"/>
          <p:cNvGrpSpPr/>
          <p:nvPr/>
        </p:nvGrpSpPr>
        <p:grpSpPr>
          <a:xfrm>
            <a:off x="7096126" y="2999759"/>
            <a:ext cx="181026" cy="69896"/>
            <a:chOff x="4659775" y="2072775"/>
            <a:chExt cx="74325" cy="28700"/>
          </a:xfrm>
        </p:grpSpPr>
        <p:sp>
          <p:nvSpPr>
            <p:cNvPr id="2286" name="Google Shape;2286;p7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 name="Google Shape;2289;p77"/>
          <p:cNvGrpSpPr/>
          <p:nvPr/>
        </p:nvGrpSpPr>
        <p:grpSpPr>
          <a:xfrm>
            <a:off x="8015982" y="2790324"/>
            <a:ext cx="167387" cy="89197"/>
            <a:chOff x="4662475" y="1976500"/>
            <a:chExt cx="68725" cy="36625"/>
          </a:xfrm>
        </p:grpSpPr>
        <p:sp>
          <p:nvSpPr>
            <p:cNvPr id="2290" name="Google Shape;2290;p7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3" name="Google Shape;2293;p77"/>
          <p:cNvGrpSpPr/>
          <p:nvPr/>
        </p:nvGrpSpPr>
        <p:grpSpPr>
          <a:xfrm>
            <a:off x="7712887" y="2793764"/>
            <a:ext cx="166899" cy="82317"/>
            <a:chOff x="4920150" y="1977875"/>
            <a:chExt cx="68525" cy="33800"/>
          </a:xfrm>
        </p:grpSpPr>
        <p:sp>
          <p:nvSpPr>
            <p:cNvPr id="2294" name="Google Shape;2294;p7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 name="Google Shape;2297;p77"/>
          <p:cNvGrpSpPr/>
          <p:nvPr/>
        </p:nvGrpSpPr>
        <p:grpSpPr>
          <a:xfrm>
            <a:off x="7124044" y="3197682"/>
            <a:ext cx="125190" cy="127859"/>
            <a:chOff x="4676550" y="2160575"/>
            <a:chExt cx="51400" cy="52500"/>
          </a:xfrm>
        </p:grpSpPr>
        <p:sp>
          <p:nvSpPr>
            <p:cNvPr id="2298" name="Google Shape;2298;p7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 name="Google Shape;2301;p77"/>
          <p:cNvGrpSpPr/>
          <p:nvPr/>
        </p:nvGrpSpPr>
        <p:grpSpPr>
          <a:xfrm>
            <a:off x="7421302" y="3204714"/>
            <a:ext cx="145405" cy="113794"/>
            <a:chOff x="4768325" y="2163475"/>
            <a:chExt cx="59700" cy="46725"/>
          </a:xfrm>
        </p:grpSpPr>
        <p:sp>
          <p:nvSpPr>
            <p:cNvPr id="2302" name="Google Shape;2302;p7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4" name="Google Shape;2304;p77"/>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7"/>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7"/>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7"/>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7"/>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7"/>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0" name="Google Shape;2310;p77"/>
          <p:cNvGrpSpPr/>
          <p:nvPr/>
        </p:nvGrpSpPr>
        <p:grpSpPr>
          <a:xfrm>
            <a:off x="7437621" y="3459808"/>
            <a:ext cx="112768" cy="106853"/>
            <a:chOff x="4768575" y="2253950"/>
            <a:chExt cx="46300" cy="43875"/>
          </a:xfrm>
        </p:grpSpPr>
        <p:sp>
          <p:nvSpPr>
            <p:cNvPr id="2311" name="Google Shape;2311;p7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2313;p77"/>
          <p:cNvGrpSpPr/>
          <p:nvPr/>
        </p:nvGrpSpPr>
        <p:grpSpPr>
          <a:xfrm>
            <a:off x="7737243" y="3948834"/>
            <a:ext cx="118187" cy="146246"/>
            <a:chOff x="4960900" y="2433225"/>
            <a:chExt cx="48525" cy="60050"/>
          </a:xfrm>
        </p:grpSpPr>
        <p:sp>
          <p:nvSpPr>
            <p:cNvPr id="2314" name="Google Shape;2314;p7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 name="Google Shape;2316;p77"/>
          <p:cNvGrpSpPr/>
          <p:nvPr/>
        </p:nvGrpSpPr>
        <p:grpSpPr>
          <a:xfrm>
            <a:off x="7425808" y="4212895"/>
            <a:ext cx="136394" cy="143810"/>
            <a:chOff x="4854075" y="2527625"/>
            <a:chExt cx="56000" cy="59050"/>
          </a:xfrm>
        </p:grpSpPr>
        <p:sp>
          <p:nvSpPr>
            <p:cNvPr id="2317" name="Google Shape;2317;p7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9" name="Google Shape;2319;p77"/>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7"/>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7"/>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2" name="Google Shape;2322;p77"/>
          <p:cNvGrpSpPr/>
          <p:nvPr/>
        </p:nvGrpSpPr>
        <p:grpSpPr>
          <a:xfrm>
            <a:off x="8050020" y="3676639"/>
            <a:ext cx="99312" cy="160797"/>
            <a:chOff x="5059700" y="2334775"/>
            <a:chExt cx="40775" cy="66025"/>
          </a:xfrm>
        </p:grpSpPr>
        <p:sp>
          <p:nvSpPr>
            <p:cNvPr id="2323" name="Google Shape;2323;p7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2" name="Google Shape;2332;p77"/>
          <p:cNvGrpSpPr/>
          <p:nvPr/>
        </p:nvGrpSpPr>
        <p:grpSpPr>
          <a:xfrm>
            <a:off x="8007184" y="3941771"/>
            <a:ext cx="184984" cy="160371"/>
            <a:chOff x="5037700" y="2430325"/>
            <a:chExt cx="75950" cy="65850"/>
          </a:xfrm>
        </p:grpSpPr>
        <p:sp>
          <p:nvSpPr>
            <p:cNvPr id="2333" name="Google Shape;2333;p7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 name="Google Shape;2335;p77"/>
          <p:cNvGrpSpPr/>
          <p:nvPr/>
        </p:nvGrpSpPr>
        <p:grpSpPr>
          <a:xfrm>
            <a:off x="7426689" y="3708223"/>
            <a:ext cx="173014" cy="97629"/>
            <a:chOff x="4756975" y="2341800"/>
            <a:chExt cx="91975" cy="51925"/>
          </a:xfrm>
        </p:grpSpPr>
        <p:sp>
          <p:nvSpPr>
            <p:cNvPr id="2336" name="Google Shape;2336;p7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77"/>
          <p:cNvGrpSpPr/>
          <p:nvPr/>
        </p:nvGrpSpPr>
        <p:grpSpPr>
          <a:xfrm>
            <a:off x="7693626" y="4196920"/>
            <a:ext cx="212497" cy="175761"/>
            <a:chOff x="4943575" y="2516350"/>
            <a:chExt cx="98675" cy="81700"/>
          </a:xfrm>
        </p:grpSpPr>
        <p:sp>
          <p:nvSpPr>
            <p:cNvPr id="2357" name="Google Shape;2357;p7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5" name="Google Shape;2435;p77"/>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7"/>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7"/>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7"/>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43"/>
        <p:cNvGrpSpPr/>
        <p:nvPr/>
      </p:nvGrpSpPr>
      <p:grpSpPr>
        <a:xfrm>
          <a:off x="0" y="0"/>
          <a:ext cx="0" cy="0"/>
          <a:chOff x="0" y="0"/>
          <a:chExt cx="0" cy="0"/>
        </a:xfrm>
      </p:grpSpPr>
      <p:grpSp>
        <p:nvGrpSpPr>
          <p:cNvPr id="2444" name="Google Shape;2444;p78"/>
          <p:cNvGrpSpPr/>
          <p:nvPr/>
        </p:nvGrpSpPr>
        <p:grpSpPr>
          <a:xfrm>
            <a:off x="6681268" y="3584496"/>
            <a:ext cx="560636" cy="516497"/>
            <a:chOff x="6652051" y="3714143"/>
            <a:chExt cx="560636" cy="516497"/>
          </a:xfrm>
        </p:grpSpPr>
        <p:grpSp>
          <p:nvGrpSpPr>
            <p:cNvPr id="2445" name="Google Shape;2445;p78"/>
            <p:cNvGrpSpPr/>
            <p:nvPr/>
          </p:nvGrpSpPr>
          <p:grpSpPr>
            <a:xfrm>
              <a:off x="6669657" y="3716715"/>
              <a:ext cx="466768" cy="464314"/>
              <a:chOff x="3139766" y="765669"/>
              <a:chExt cx="886380" cy="881888"/>
            </a:xfrm>
          </p:grpSpPr>
          <p:grpSp>
            <p:nvGrpSpPr>
              <p:cNvPr id="2446" name="Google Shape;2446;p78"/>
              <p:cNvGrpSpPr/>
              <p:nvPr/>
            </p:nvGrpSpPr>
            <p:grpSpPr>
              <a:xfrm>
                <a:off x="3139766" y="765669"/>
                <a:ext cx="886380" cy="881888"/>
                <a:chOff x="3139766" y="765669"/>
                <a:chExt cx="886380" cy="881888"/>
              </a:xfrm>
            </p:grpSpPr>
            <p:sp>
              <p:nvSpPr>
                <p:cNvPr id="2447" name="Google Shape;2447;p78"/>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8"/>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8"/>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8"/>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8"/>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8"/>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8"/>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8"/>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8"/>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78"/>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8"/>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8"/>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8"/>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0" name="Google Shape;2460;p78"/>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78"/>
          <p:cNvGrpSpPr/>
          <p:nvPr/>
        </p:nvGrpSpPr>
        <p:grpSpPr>
          <a:xfrm>
            <a:off x="7679978" y="3065079"/>
            <a:ext cx="104231" cy="320340"/>
            <a:chOff x="7564426" y="3224343"/>
            <a:chExt cx="119985" cy="368801"/>
          </a:xfrm>
        </p:grpSpPr>
        <p:sp>
          <p:nvSpPr>
            <p:cNvPr id="2462" name="Google Shape;2462;p7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78"/>
          <p:cNvGrpSpPr/>
          <p:nvPr/>
        </p:nvGrpSpPr>
        <p:grpSpPr>
          <a:xfrm>
            <a:off x="7379466" y="3059180"/>
            <a:ext cx="189489" cy="332132"/>
            <a:chOff x="8370831" y="3202002"/>
            <a:chExt cx="218129" cy="382376"/>
          </a:xfrm>
        </p:grpSpPr>
        <p:sp>
          <p:nvSpPr>
            <p:cNvPr id="2465" name="Google Shape;2465;p7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 name="Google Shape;2467;p78"/>
          <p:cNvGrpSpPr/>
          <p:nvPr/>
        </p:nvGrpSpPr>
        <p:grpSpPr>
          <a:xfrm>
            <a:off x="8102855" y="3470312"/>
            <a:ext cx="309429" cy="267000"/>
            <a:chOff x="6742064" y="3750480"/>
            <a:chExt cx="399315" cy="344560"/>
          </a:xfrm>
        </p:grpSpPr>
        <p:sp>
          <p:nvSpPr>
            <p:cNvPr id="2468" name="Google Shape;2468;p7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78"/>
          <p:cNvGrpSpPr/>
          <p:nvPr/>
        </p:nvGrpSpPr>
        <p:grpSpPr>
          <a:xfrm>
            <a:off x="7641874" y="3821360"/>
            <a:ext cx="180437" cy="281608"/>
            <a:chOff x="7248525" y="3739696"/>
            <a:chExt cx="230531" cy="359790"/>
          </a:xfrm>
        </p:grpSpPr>
        <p:sp>
          <p:nvSpPr>
            <p:cNvPr id="2471" name="Google Shape;2471;p7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78"/>
          <p:cNvGrpSpPr/>
          <p:nvPr/>
        </p:nvGrpSpPr>
        <p:grpSpPr>
          <a:xfrm>
            <a:off x="7887794" y="3464584"/>
            <a:ext cx="162896" cy="278710"/>
            <a:chOff x="7601242" y="3729267"/>
            <a:chExt cx="222566" cy="380803"/>
          </a:xfrm>
        </p:grpSpPr>
        <p:sp>
          <p:nvSpPr>
            <p:cNvPr id="2474" name="Google Shape;2474;p7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6" name="Google Shape;2476;p78"/>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7" name="Google Shape;2477;p78"/>
          <p:cNvGrpSpPr/>
          <p:nvPr/>
        </p:nvGrpSpPr>
        <p:grpSpPr>
          <a:xfrm>
            <a:off x="7377439" y="3465724"/>
            <a:ext cx="193543" cy="275990"/>
            <a:chOff x="8304647" y="3738687"/>
            <a:chExt cx="225076" cy="320956"/>
          </a:xfrm>
        </p:grpSpPr>
        <p:sp>
          <p:nvSpPr>
            <p:cNvPr id="2478" name="Google Shape;2478;p78"/>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78"/>
          <p:cNvGrpSpPr/>
          <p:nvPr/>
        </p:nvGrpSpPr>
        <p:grpSpPr>
          <a:xfrm>
            <a:off x="7649932" y="3465724"/>
            <a:ext cx="178492" cy="275990"/>
            <a:chOff x="8615101" y="3738687"/>
            <a:chExt cx="207573" cy="320956"/>
          </a:xfrm>
        </p:grpSpPr>
        <p:sp>
          <p:nvSpPr>
            <p:cNvPr id="2482" name="Google Shape;2482;p78"/>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5" name="Google Shape;2485;p78"/>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6" name="Google Shape;2486;p78"/>
          <p:cNvGrpSpPr/>
          <p:nvPr/>
        </p:nvGrpSpPr>
        <p:grpSpPr>
          <a:xfrm>
            <a:off x="7875463" y="3868385"/>
            <a:ext cx="187557" cy="187557"/>
            <a:chOff x="8565775" y="671075"/>
            <a:chExt cx="441000" cy="441000"/>
          </a:xfrm>
        </p:grpSpPr>
        <p:sp>
          <p:nvSpPr>
            <p:cNvPr id="2487" name="Google Shape;2487;p78"/>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8"/>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9" name="Google Shape;2489;p78"/>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8"/>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1" name="Google Shape;2491;p78"/>
          <p:cNvGrpSpPr/>
          <p:nvPr/>
        </p:nvGrpSpPr>
        <p:grpSpPr>
          <a:xfrm>
            <a:off x="6029935" y="2940910"/>
            <a:ext cx="587865" cy="517731"/>
            <a:chOff x="6000718" y="3070557"/>
            <a:chExt cx="587865" cy="517731"/>
          </a:xfrm>
        </p:grpSpPr>
        <p:sp>
          <p:nvSpPr>
            <p:cNvPr id="2492" name="Google Shape;2492;p78"/>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8"/>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8"/>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8"/>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8"/>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8"/>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8"/>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8"/>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8"/>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8"/>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 name="Google Shape;2502;p78"/>
          <p:cNvGrpSpPr/>
          <p:nvPr/>
        </p:nvGrpSpPr>
        <p:grpSpPr>
          <a:xfrm>
            <a:off x="6044740" y="3584570"/>
            <a:ext cx="557665" cy="516387"/>
            <a:chOff x="6015523" y="3714217"/>
            <a:chExt cx="557665" cy="516387"/>
          </a:xfrm>
        </p:grpSpPr>
        <p:grpSp>
          <p:nvGrpSpPr>
            <p:cNvPr id="2503" name="Google Shape;2503;p78"/>
            <p:cNvGrpSpPr/>
            <p:nvPr/>
          </p:nvGrpSpPr>
          <p:grpSpPr>
            <a:xfrm>
              <a:off x="6036094" y="3716980"/>
              <a:ext cx="529822" cy="510480"/>
              <a:chOff x="3148311" y="-545634"/>
              <a:chExt cx="1006118" cy="969572"/>
            </a:xfrm>
          </p:grpSpPr>
          <p:sp>
            <p:nvSpPr>
              <p:cNvPr id="2504" name="Google Shape;2504;p78"/>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8"/>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8"/>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8"/>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8"/>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8"/>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8"/>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8"/>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8"/>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8"/>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4" name="Google Shape;2514;p78"/>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 name="Google Shape;2515;p78"/>
          <p:cNvGrpSpPr/>
          <p:nvPr/>
        </p:nvGrpSpPr>
        <p:grpSpPr>
          <a:xfrm>
            <a:off x="6673522" y="2943981"/>
            <a:ext cx="576302" cy="511871"/>
            <a:chOff x="6644304" y="3073628"/>
            <a:chExt cx="576302" cy="511871"/>
          </a:xfrm>
        </p:grpSpPr>
        <p:grpSp>
          <p:nvGrpSpPr>
            <p:cNvPr id="2516" name="Google Shape;2516;p78"/>
            <p:cNvGrpSpPr/>
            <p:nvPr/>
          </p:nvGrpSpPr>
          <p:grpSpPr>
            <a:xfrm>
              <a:off x="6712169" y="3073651"/>
              <a:ext cx="481611" cy="506713"/>
              <a:chOff x="1833536" y="-546641"/>
              <a:chExt cx="914567" cy="962419"/>
            </a:xfrm>
          </p:grpSpPr>
          <p:grpSp>
            <p:nvGrpSpPr>
              <p:cNvPr id="2517" name="Google Shape;2517;p78"/>
              <p:cNvGrpSpPr/>
              <p:nvPr/>
            </p:nvGrpSpPr>
            <p:grpSpPr>
              <a:xfrm>
                <a:off x="1833536" y="-524249"/>
                <a:ext cx="914567" cy="940027"/>
                <a:chOff x="1833536" y="-524249"/>
                <a:chExt cx="914567" cy="940027"/>
              </a:xfrm>
            </p:grpSpPr>
            <p:sp>
              <p:nvSpPr>
                <p:cNvPr id="2518" name="Google Shape;2518;p78"/>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8"/>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8"/>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8"/>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8"/>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3" name="Google Shape;2523;p78"/>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8"/>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8"/>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8"/>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7" name="Google Shape;2527;p7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8" name="Google Shape;2528;p78"/>
          <p:cNvGrpSpPr/>
          <p:nvPr/>
        </p:nvGrpSpPr>
        <p:grpSpPr>
          <a:xfrm>
            <a:off x="752796" y="2869970"/>
            <a:ext cx="2622876" cy="1333540"/>
            <a:chOff x="238125" y="1038125"/>
            <a:chExt cx="7146800" cy="3633625"/>
          </a:xfrm>
        </p:grpSpPr>
        <p:sp>
          <p:nvSpPr>
            <p:cNvPr id="2529" name="Google Shape;2529;p7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78"/>
          <p:cNvGrpSpPr/>
          <p:nvPr/>
        </p:nvGrpSpPr>
        <p:grpSpPr>
          <a:xfrm>
            <a:off x="5938558" y="1033351"/>
            <a:ext cx="2435960" cy="1297725"/>
            <a:chOff x="233350" y="949250"/>
            <a:chExt cx="7137300" cy="3802300"/>
          </a:xfrm>
        </p:grpSpPr>
        <p:sp>
          <p:nvSpPr>
            <p:cNvPr id="4102" name="Google Shape;4102;p7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78"/>
          <p:cNvGrpSpPr/>
          <p:nvPr/>
        </p:nvGrpSpPr>
        <p:grpSpPr>
          <a:xfrm>
            <a:off x="731715" y="995041"/>
            <a:ext cx="2665073" cy="1317140"/>
            <a:chOff x="793334" y="1192826"/>
            <a:chExt cx="2665073" cy="1317140"/>
          </a:xfrm>
        </p:grpSpPr>
        <p:sp>
          <p:nvSpPr>
            <p:cNvPr id="4154" name="Google Shape;4154;p78"/>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8"/>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8"/>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8"/>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8"/>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8"/>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8"/>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8"/>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8"/>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8"/>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8"/>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8"/>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8"/>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8"/>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8"/>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8"/>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8"/>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8"/>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8"/>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8"/>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8"/>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8"/>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8"/>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8"/>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8"/>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8"/>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8"/>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8"/>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8"/>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8"/>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8"/>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8"/>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8"/>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8"/>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8"/>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8"/>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8"/>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8"/>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8"/>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8"/>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8"/>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8"/>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8"/>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8"/>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8"/>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8"/>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8"/>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8"/>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8"/>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8"/>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8"/>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8"/>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8"/>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8"/>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8"/>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8"/>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8"/>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8"/>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8"/>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8"/>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8"/>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8"/>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8"/>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8"/>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8"/>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8"/>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8"/>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8"/>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8"/>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8"/>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8"/>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8"/>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8"/>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8"/>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8"/>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8"/>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8"/>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8"/>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8"/>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8"/>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8"/>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8"/>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8"/>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8"/>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8"/>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8"/>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8"/>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8"/>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8"/>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8"/>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8"/>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8"/>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8"/>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8"/>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8"/>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8"/>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8"/>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8"/>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8"/>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8"/>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8"/>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8"/>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8"/>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8"/>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8"/>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8"/>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8"/>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8"/>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8"/>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8"/>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8"/>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8"/>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8"/>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8"/>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8"/>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8"/>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8"/>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8"/>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8"/>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8"/>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8"/>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8"/>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8"/>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8"/>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8"/>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8"/>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8"/>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8"/>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8"/>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8"/>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8"/>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8"/>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8"/>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8"/>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8"/>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8"/>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8"/>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8"/>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8"/>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8"/>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8"/>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8"/>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8"/>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8"/>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8"/>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8"/>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8"/>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8"/>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8"/>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8"/>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8"/>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8"/>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8"/>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8"/>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8"/>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8"/>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8"/>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8"/>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8"/>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8"/>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8"/>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8"/>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8"/>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8"/>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8"/>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8"/>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8"/>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8"/>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8"/>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8"/>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8"/>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8"/>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8"/>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8"/>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8"/>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8"/>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8"/>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8"/>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8"/>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8"/>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8"/>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8"/>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8"/>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8"/>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8"/>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8"/>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8"/>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8"/>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8"/>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8"/>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8"/>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8"/>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8"/>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8"/>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8"/>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8"/>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8"/>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8"/>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8"/>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8"/>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8"/>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8"/>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8"/>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8"/>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8"/>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8"/>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8"/>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8"/>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8"/>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8"/>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8"/>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8"/>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8"/>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8"/>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8"/>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8"/>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8"/>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8"/>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8"/>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8"/>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8"/>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8"/>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8"/>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8"/>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8"/>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8"/>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8"/>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8"/>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8"/>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8"/>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8"/>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8"/>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8"/>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8"/>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8"/>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8"/>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8"/>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8"/>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8"/>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8"/>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8"/>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8"/>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8"/>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8"/>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8"/>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8"/>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8"/>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8"/>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8"/>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8"/>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8"/>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8"/>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8"/>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8"/>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8"/>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8"/>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8"/>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8"/>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8"/>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8"/>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8"/>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8"/>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8"/>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8"/>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8"/>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8"/>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8"/>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8"/>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8"/>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8"/>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8"/>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8"/>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8"/>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8"/>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8"/>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8"/>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8"/>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8"/>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8"/>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8"/>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8"/>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8"/>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8"/>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8"/>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8"/>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8"/>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8"/>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8"/>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8"/>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8"/>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8"/>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8"/>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8"/>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8"/>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8"/>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8"/>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8"/>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8"/>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8"/>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8"/>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8"/>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8"/>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8"/>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8"/>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8"/>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8"/>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8"/>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8"/>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8"/>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8"/>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8"/>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8"/>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8"/>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8"/>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8"/>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8"/>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8"/>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8"/>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8"/>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8"/>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8"/>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8"/>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8"/>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8"/>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8"/>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8"/>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8"/>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8"/>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8"/>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8"/>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8"/>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8"/>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8"/>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8"/>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8"/>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8"/>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8"/>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8"/>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8"/>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8"/>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8"/>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8"/>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8"/>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8"/>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8"/>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8"/>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8"/>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8"/>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8"/>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8"/>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8"/>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8"/>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8"/>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8"/>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8"/>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8"/>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8"/>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8"/>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8"/>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8"/>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8"/>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8"/>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8"/>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8"/>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8"/>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8"/>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8"/>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8"/>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8"/>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8"/>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8"/>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8"/>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8"/>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8"/>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8"/>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8"/>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8"/>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8"/>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8"/>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8"/>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8"/>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8"/>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8"/>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8"/>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8"/>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8"/>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8"/>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8"/>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8"/>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8"/>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8"/>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8"/>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8"/>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8"/>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8"/>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8"/>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8"/>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8"/>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8"/>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8"/>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8"/>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8"/>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8"/>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8"/>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8"/>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8"/>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8"/>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8"/>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8"/>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8"/>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8"/>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8"/>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8"/>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8"/>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8"/>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8"/>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8"/>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8"/>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8"/>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8"/>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8"/>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8"/>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8"/>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8"/>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8"/>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8"/>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8"/>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8"/>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8"/>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8"/>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8"/>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8"/>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8"/>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8"/>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8"/>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8"/>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8"/>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8"/>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8"/>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8"/>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8"/>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8"/>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8"/>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8"/>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8"/>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8"/>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8"/>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8"/>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8"/>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8"/>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8"/>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8"/>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8"/>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8"/>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8"/>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8"/>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8"/>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8"/>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8"/>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8"/>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8"/>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8"/>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8"/>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8"/>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8"/>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8"/>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8"/>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8"/>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8"/>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8"/>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8"/>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8"/>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8"/>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8"/>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8"/>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8"/>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8"/>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8"/>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8"/>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8"/>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8"/>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8"/>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8"/>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8"/>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8"/>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8"/>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8"/>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8"/>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8"/>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8"/>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8"/>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8"/>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8"/>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8"/>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8"/>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8"/>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8"/>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8"/>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8"/>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8"/>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8"/>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8"/>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8"/>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8"/>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8"/>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8"/>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8"/>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8"/>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8"/>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8"/>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8"/>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8"/>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8"/>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8"/>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8"/>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8"/>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8"/>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8"/>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8"/>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8"/>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8"/>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8"/>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8"/>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8"/>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8"/>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8"/>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8"/>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8"/>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8"/>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8"/>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8"/>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8"/>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8"/>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8"/>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8"/>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8"/>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8"/>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8"/>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8"/>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8"/>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8"/>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8"/>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8"/>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8"/>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8"/>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8"/>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8"/>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8"/>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8"/>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8"/>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8"/>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8"/>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8"/>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8"/>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8"/>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8"/>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8"/>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8"/>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8"/>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8"/>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8"/>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8"/>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8"/>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8"/>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8"/>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8"/>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8"/>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8"/>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8"/>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8"/>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8"/>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8"/>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8"/>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8"/>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8"/>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8"/>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8"/>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8"/>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8"/>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8"/>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8"/>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8"/>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8"/>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8"/>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8"/>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8"/>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8"/>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8"/>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8"/>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8"/>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8"/>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8"/>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8"/>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8"/>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8"/>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8"/>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8"/>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8"/>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8"/>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8"/>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8"/>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8"/>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8"/>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8"/>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8"/>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8"/>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8"/>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8"/>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8"/>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8"/>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8"/>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8"/>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8"/>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8"/>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8"/>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8"/>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8"/>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8"/>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8"/>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8"/>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8"/>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8"/>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8"/>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8"/>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8"/>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8"/>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8"/>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8"/>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8"/>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8"/>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8"/>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8"/>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8"/>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8"/>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8"/>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8"/>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8"/>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8"/>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8"/>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8"/>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8"/>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8"/>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8"/>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8"/>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8"/>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8"/>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8"/>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8"/>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8"/>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8"/>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8"/>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8"/>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8"/>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8"/>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8"/>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8"/>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8"/>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8"/>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8"/>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8"/>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8"/>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8"/>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8"/>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8"/>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8"/>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8"/>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8"/>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8"/>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8"/>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8"/>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8"/>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8"/>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8"/>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8"/>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8"/>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8"/>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8"/>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8"/>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8"/>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8"/>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8"/>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8"/>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8"/>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8"/>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8"/>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8"/>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8"/>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8"/>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8"/>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8"/>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8"/>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8"/>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8"/>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8"/>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8"/>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8"/>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8"/>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8"/>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8"/>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8"/>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8"/>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8"/>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8"/>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8"/>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8"/>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8"/>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8"/>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8"/>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8"/>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8"/>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8"/>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8"/>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8"/>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8"/>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8"/>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8"/>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8"/>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8"/>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8"/>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8"/>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8"/>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8"/>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8"/>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8"/>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8"/>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8"/>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8"/>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8"/>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8"/>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8"/>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8"/>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8"/>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8"/>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8"/>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8"/>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8"/>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8"/>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8"/>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8"/>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8"/>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8"/>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8"/>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8"/>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8"/>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8"/>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8"/>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8"/>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8"/>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8"/>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8"/>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8"/>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8"/>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8"/>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8"/>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8"/>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8"/>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8"/>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8"/>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8"/>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8"/>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8"/>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8"/>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8"/>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8"/>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8"/>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8"/>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8"/>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8"/>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8"/>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8"/>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8"/>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8"/>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8"/>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8"/>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8"/>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8"/>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8"/>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8"/>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8"/>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8"/>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8"/>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8"/>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8"/>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8"/>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8"/>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8"/>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8"/>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8"/>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8"/>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8"/>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8"/>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8"/>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8"/>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8"/>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8"/>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8"/>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8"/>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8"/>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8"/>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8"/>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8"/>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8"/>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8"/>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8"/>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8"/>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8"/>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8"/>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8"/>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8"/>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8"/>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8"/>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8"/>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8"/>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8"/>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8"/>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8"/>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8"/>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8"/>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8"/>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8"/>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8"/>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8"/>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8"/>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8"/>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8"/>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8"/>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8"/>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8"/>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8"/>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8"/>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8"/>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8"/>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8"/>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8"/>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8"/>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8"/>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8"/>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8"/>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8"/>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8"/>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8"/>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8"/>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8"/>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8"/>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8"/>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8"/>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8"/>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8"/>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8"/>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8"/>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8"/>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8"/>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8"/>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8"/>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8"/>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8"/>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8"/>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8"/>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8"/>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8"/>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8"/>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8"/>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8"/>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8"/>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8"/>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8"/>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8"/>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8"/>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8"/>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8"/>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8"/>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8"/>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8"/>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8"/>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8"/>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8"/>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8"/>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8"/>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8"/>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8"/>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8"/>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8"/>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8"/>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8"/>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8"/>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8"/>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8"/>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8"/>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8"/>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8"/>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8"/>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8"/>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8"/>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8"/>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8"/>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8"/>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8"/>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8"/>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8"/>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8"/>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8"/>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8"/>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8"/>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8"/>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8"/>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8"/>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8"/>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8"/>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8"/>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8"/>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8"/>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8"/>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8"/>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8"/>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8"/>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8"/>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8"/>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8"/>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8"/>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8"/>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8"/>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8"/>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8"/>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8"/>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8"/>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8"/>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8"/>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8"/>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8"/>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8"/>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8"/>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8"/>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8"/>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8"/>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8"/>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8"/>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8"/>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8"/>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8"/>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8"/>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8"/>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8"/>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8"/>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8"/>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8"/>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8"/>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8"/>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8"/>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8"/>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8"/>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8"/>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8"/>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8"/>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8"/>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8"/>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8"/>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8"/>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8"/>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8"/>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8"/>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8"/>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8"/>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8"/>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8"/>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8"/>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8"/>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8"/>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8"/>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8"/>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8"/>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8"/>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8"/>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8"/>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8"/>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8"/>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8"/>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8"/>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8"/>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8"/>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8"/>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8"/>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8"/>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8"/>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8"/>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8"/>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8"/>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8"/>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8"/>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8"/>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8"/>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8"/>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8"/>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8"/>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8"/>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8"/>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8"/>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8"/>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8"/>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8"/>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8"/>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8"/>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8"/>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8"/>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8"/>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8"/>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8"/>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8"/>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8"/>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8"/>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8"/>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8"/>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8"/>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8"/>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8"/>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8"/>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8"/>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8"/>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8"/>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8"/>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8"/>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8"/>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8"/>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8"/>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8"/>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8"/>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8"/>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8"/>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8"/>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8"/>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8"/>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8"/>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8"/>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8"/>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8"/>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8"/>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8"/>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8"/>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8"/>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8"/>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8"/>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8"/>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8"/>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8"/>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8"/>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8"/>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8"/>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8"/>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8"/>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8"/>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8"/>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8"/>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8"/>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8"/>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8"/>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8"/>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8"/>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8"/>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8"/>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8"/>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8"/>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8"/>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8"/>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8"/>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8"/>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8"/>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8"/>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8"/>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8"/>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8"/>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8"/>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8"/>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8"/>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8"/>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8"/>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8"/>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8"/>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8"/>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8"/>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8"/>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8"/>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8"/>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8"/>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8"/>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8"/>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8"/>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8"/>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8"/>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8"/>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8"/>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8"/>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8"/>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8"/>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8"/>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8"/>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8"/>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8"/>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8"/>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8"/>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8"/>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8"/>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8"/>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8"/>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8"/>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8"/>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8"/>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8"/>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8"/>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8"/>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8"/>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8"/>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8"/>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8"/>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8"/>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8"/>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8"/>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8"/>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8"/>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8"/>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8"/>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8"/>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8"/>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8"/>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8"/>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8"/>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8"/>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8"/>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8"/>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8"/>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8"/>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8"/>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8"/>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8"/>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8"/>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8"/>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8"/>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8"/>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8"/>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8"/>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8"/>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8"/>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8"/>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8"/>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8"/>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8"/>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8"/>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8"/>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8"/>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8"/>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8"/>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8"/>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8"/>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8"/>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8"/>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8"/>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8"/>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8"/>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8"/>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8"/>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8"/>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8"/>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8"/>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8"/>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8"/>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8"/>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8"/>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8"/>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8"/>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8"/>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8"/>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8"/>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8"/>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8"/>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8"/>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8"/>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8"/>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8"/>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8"/>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8"/>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8"/>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8"/>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8"/>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8"/>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8"/>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8"/>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8"/>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8"/>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8"/>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8"/>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8"/>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8"/>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8"/>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8"/>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8"/>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8"/>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8"/>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8"/>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8"/>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8"/>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8"/>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8"/>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8"/>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8"/>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8"/>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8"/>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8"/>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8"/>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8"/>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8"/>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8"/>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8"/>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8"/>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8"/>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8"/>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8"/>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8"/>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8"/>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8"/>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8"/>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8"/>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8"/>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8"/>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8"/>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8"/>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8"/>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8"/>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8"/>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8"/>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8"/>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8"/>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8"/>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8"/>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8"/>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8"/>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8"/>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8"/>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8"/>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8"/>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8"/>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8"/>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8"/>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8"/>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8"/>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8"/>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8"/>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8"/>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8"/>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8"/>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8"/>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8"/>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8"/>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8"/>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8"/>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8"/>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8"/>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8"/>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8"/>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8"/>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8"/>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8"/>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8"/>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8"/>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8"/>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8"/>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8"/>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8"/>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8"/>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8"/>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8"/>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8"/>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8"/>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8"/>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8"/>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8"/>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8"/>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8"/>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8"/>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8"/>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8"/>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8"/>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8"/>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8"/>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8"/>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8"/>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8"/>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8"/>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8"/>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8"/>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8"/>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8"/>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8"/>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8"/>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8"/>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8"/>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8"/>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8"/>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8"/>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8"/>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8"/>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8"/>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8"/>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8"/>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8"/>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8"/>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8"/>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8"/>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8"/>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8"/>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8"/>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8"/>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8"/>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8"/>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8"/>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8"/>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8"/>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8"/>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8"/>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8"/>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8"/>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8"/>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8"/>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8"/>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8"/>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8"/>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8"/>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8"/>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8"/>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8"/>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8"/>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8"/>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8"/>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8"/>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8"/>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8"/>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8"/>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8"/>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8"/>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8"/>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8"/>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8"/>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8"/>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8"/>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8"/>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8"/>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8"/>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8"/>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8"/>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8"/>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8"/>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8"/>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8"/>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8"/>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8"/>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8"/>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8"/>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8"/>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8"/>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8"/>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8"/>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8"/>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8"/>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8"/>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8"/>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8"/>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8"/>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8"/>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8"/>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8"/>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8"/>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8"/>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8"/>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8"/>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8"/>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8"/>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8"/>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8"/>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8"/>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8"/>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8"/>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8"/>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8"/>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8"/>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8"/>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8"/>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8"/>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8"/>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8"/>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8"/>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8"/>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8"/>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8"/>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8"/>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8"/>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8"/>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8"/>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8"/>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8"/>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8"/>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8"/>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8"/>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8"/>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8"/>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8"/>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8"/>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8"/>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8"/>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8"/>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8"/>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8"/>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8"/>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8"/>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8"/>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8"/>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8"/>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8"/>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8"/>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8"/>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8"/>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8"/>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8"/>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8"/>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8"/>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8"/>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8"/>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8"/>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8"/>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8"/>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8"/>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8"/>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8"/>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8"/>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8"/>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8"/>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8"/>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8"/>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8"/>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8"/>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8"/>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8"/>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8"/>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8"/>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8"/>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8"/>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8"/>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8"/>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8"/>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8"/>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8"/>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8"/>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8"/>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8"/>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8"/>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8"/>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8"/>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8"/>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8"/>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8"/>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8"/>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8"/>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8"/>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8"/>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8"/>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8"/>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8"/>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8"/>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8"/>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8"/>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8"/>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8"/>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8"/>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8"/>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8"/>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8"/>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8"/>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8"/>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8"/>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8"/>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8"/>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8"/>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8"/>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8"/>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8"/>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8"/>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8"/>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8"/>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8"/>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8"/>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8"/>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8"/>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8"/>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8"/>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8"/>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8"/>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8"/>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8"/>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8"/>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8"/>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8"/>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8"/>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8"/>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8"/>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8"/>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8"/>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8"/>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8"/>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8"/>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8"/>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8"/>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8"/>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8"/>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8"/>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8"/>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8"/>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8"/>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8"/>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8"/>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8"/>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8"/>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8"/>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8"/>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8"/>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8"/>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8"/>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8"/>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8"/>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8"/>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8"/>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8"/>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8"/>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8"/>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8"/>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8"/>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8"/>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8"/>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8"/>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8"/>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8"/>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8"/>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8"/>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8"/>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8"/>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8"/>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8"/>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8"/>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8"/>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8"/>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8"/>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8"/>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8"/>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8"/>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8"/>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8"/>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8"/>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8"/>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8"/>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8"/>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8"/>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8"/>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8"/>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8"/>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8"/>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8"/>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8"/>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8"/>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8"/>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8"/>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8"/>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8"/>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8"/>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8"/>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8"/>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8"/>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8"/>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8"/>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8"/>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8"/>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8"/>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8"/>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8"/>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8"/>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8"/>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8"/>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8"/>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8"/>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8"/>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8"/>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8"/>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8"/>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8"/>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8"/>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8"/>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8"/>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8"/>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8"/>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8"/>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8"/>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8"/>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8"/>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8"/>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8"/>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8"/>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8"/>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8"/>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8"/>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8"/>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8"/>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8"/>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8"/>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8"/>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8"/>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8"/>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8"/>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8"/>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8"/>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8"/>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8"/>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8"/>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8"/>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8"/>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8"/>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8"/>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8"/>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8"/>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8"/>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8"/>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8"/>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8"/>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8"/>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8"/>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8"/>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8"/>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8"/>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8"/>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8"/>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8"/>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8"/>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8"/>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8"/>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8"/>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8"/>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8"/>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8"/>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8"/>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8"/>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8"/>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8"/>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8"/>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8"/>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8"/>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8"/>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8"/>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8"/>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8"/>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8"/>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8"/>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8"/>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8"/>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8"/>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8"/>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8"/>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8"/>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8"/>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8"/>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8"/>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8"/>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8"/>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8"/>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8"/>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8"/>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8"/>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8"/>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8"/>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8"/>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8"/>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8"/>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8"/>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8"/>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8"/>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8"/>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8"/>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8"/>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8"/>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8"/>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8"/>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8"/>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8"/>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8"/>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8"/>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8"/>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8"/>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8"/>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8"/>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8"/>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8"/>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8"/>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8"/>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8"/>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8"/>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8"/>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8"/>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8"/>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8"/>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8"/>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8"/>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8"/>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8"/>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8"/>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8"/>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8"/>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8"/>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8"/>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8"/>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8"/>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8"/>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8"/>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8"/>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8"/>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8"/>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8"/>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8"/>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8"/>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8"/>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8"/>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8"/>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8"/>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8"/>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8"/>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8"/>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8"/>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8"/>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8"/>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8"/>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8"/>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8"/>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8"/>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8"/>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8"/>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8"/>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8"/>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8"/>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8"/>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8"/>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8"/>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8"/>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8"/>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8"/>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8"/>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8"/>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8"/>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8"/>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8"/>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8"/>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8"/>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8"/>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8"/>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8"/>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8"/>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8"/>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8"/>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8"/>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8"/>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8"/>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8"/>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8"/>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8"/>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8"/>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8"/>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8"/>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8"/>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8"/>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8"/>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8"/>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8"/>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8"/>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8"/>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8"/>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8"/>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8"/>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8"/>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8"/>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8"/>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8"/>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8"/>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8"/>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8"/>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8"/>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8"/>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8"/>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8"/>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8"/>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8"/>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8"/>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8"/>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8"/>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8"/>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8"/>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8"/>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8"/>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8"/>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8"/>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8"/>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8"/>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8"/>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8"/>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8"/>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8"/>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8"/>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8"/>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8"/>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8"/>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8"/>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8"/>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8"/>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8"/>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8"/>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8"/>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8"/>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8"/>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8"/>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8"/>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8"/>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8"/>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8"/>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8"/>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8"/>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8"/>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8"/>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8"/>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8"/>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8"/>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8"/>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8"/>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8"/>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8"/>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8"/>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8"/>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8"/>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8"/>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8"/>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8"/>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8"/>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8"/>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8"/>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8"/>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8"/>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8"/>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8"/>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8"/>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8"/>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8"/>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8"/>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8"/>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8"/>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8"/>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8"/>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8"/>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8"/>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8"/>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8"/>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8"/>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8"/>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8"/>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8"/>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8"/>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8"/>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8"/>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8"/>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8"/>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8"/>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8"/>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8"/>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8"/>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8"/>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8"/>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8"/>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8"/>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8"/>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8"/>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8"/>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8"/>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8"/>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8"/>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8"/>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8"/>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8"/>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8"/>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8"/>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8"/>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8"/>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8"/>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8"/>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8"/>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8"/>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8"/>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8"/>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8"/>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8"/>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8"/>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8"/>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8"/>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8"/>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8"/>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8"/>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8"/>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8"/>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8"/>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8"/>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8"/>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8"/>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8"/>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8"/>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8"/>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8"/>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8"/>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8"/>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8"/>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8"/>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8"/>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8"/>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8"/>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8"/>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8"/>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8"/>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8"/>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8"/>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8"/>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8"/>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8"/>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8"/>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8"/>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8"/>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8"/>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8"/>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8"/>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8"/>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8"/>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8"/>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8"/>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8"/>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8"/>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8"/>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8"/>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8"/>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8"/>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8"/>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8"/>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8"/>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8"/>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8"/>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8"/>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8"/>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8"/>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8"/>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8"/>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8"/>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8"/>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8"/>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8"/>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8"/>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8"/>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8"/>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8"/>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8"/>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8"/>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8"/>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8"/>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8"/>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8"/>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8"/>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8"/>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8"/>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8"/>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8"/>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8"/>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8"/>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8"/>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8"/>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8"/>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8"/>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8"/>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8"/>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8"/>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8"/>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8"/>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8"/>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8"/>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8"/>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8"/>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8"/>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8"/>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8"/>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8"/>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8"/>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8"/>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8"/>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8"/>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8"/>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8"/>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8"/>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8"/>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8"/>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8"/>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8"/>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8"/>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8"/>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8"/>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8"/>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8"/>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8"/>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8"/>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8"/>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8"/>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8"/>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8"/>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8"/>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8"/>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8"/>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8"/>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8"/>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8"/>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8"/>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8"/>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8"/>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8"/>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8"/>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8"/>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8"/>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8"/>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8"/>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8"/>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8"/>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8"/>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8"/>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8"/>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8"/>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8"/>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8"/>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8"/>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8"/>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8"/>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8"/>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8"/>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8"/>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8"/>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8"/>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8"/>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8"/>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8"/>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8"/>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8"/>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8"/>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8"/>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8"/>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8"/>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8"/>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8"/>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8"/>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8"/>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8"/>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8"/>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8"/>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8"/>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8"/>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8"/>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8"/>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8"/>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8"/>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8"/>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8"/>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8"/>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8"/>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8"/>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8"/>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8"/>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8"/>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8"/>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8"/>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8"/>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8"/>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8"/>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8"/>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8"/>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8"/>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8"/>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8"/>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8"/>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8"/>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8"/>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8"/>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8"/>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8"/>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8"/>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8"/>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8"/>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8"/>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8"/>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8"/>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8"/>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8"/>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8"/>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8"/>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8"/>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8"/>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8"/>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8"/>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8"/>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8"/>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8"/>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8"/>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8"/>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8"/>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8"/>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8"/>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8"/>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8"/>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8"/>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8"/>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8"/>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8"/>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8"/>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8"/>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8"/>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8"/>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8"/>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8"/>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8"/>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8"/>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8"/>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8"/>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8"/>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8"/>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8"/>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8"/>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8"/>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8"/>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8"/>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8"/>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8"/>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8"/>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8"/>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8"/>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8"/>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8"/>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8"/>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8"/>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8"/>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8"/>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8"/>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8"/>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8"/>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8"/>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8"/>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8"/>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8"/>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8"/>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8"/>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8"/>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8"/>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8"/>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8"/>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8"/>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8"/>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8"/>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8"/>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8"/>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8"/>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8"/>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8"/>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78"/>
          <p:cNvGrpSpPr/>
          <p:nvPr/>
        </p:nvGrpSpPr>
        <p:grpSpPr>
          <a:xfrm>
            <a:off x="3450485" y="919691"/>
            <a:ext cx="2310381" cy="1488888"/>
            <a:chOff x="229225" y="549050"/>
            <a:chExt cx="7161750" cy="4615275"/>
          </a:xfrm>
        </p:grpSpPr>
        <p:sp>
          <p:nvSpPr>
            <p:cNvPr id="8122" name="Google Shape;8122;p7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78"/>
          <p:cNvGrpSpPr/>
          <p:nvPr/>
        </p:nvGrpSpPr>
        <p:grpSpPr>
          <a:xfrm>
            <a:off x="3548403" y="2849588"/>
            <a:ext cx="2310282" cy="1374222"/>
            <a:chOff x="238125" y="732525"/>
            <a:chExt cx="7130500" cy="4241425"/>
          </a:xfrm>
        </p:grpSpPr>
        <p:sp>
          <p:nvSpPr>
            <p:cNvPr id="8240" name="Google Shape;8240;p7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357"/>
        <p:cNvGrpSpPr/>
        <p:nvPr/>
      </p:nvGrpSpPr>
      <p:grpSpPr>
        <a:xfrm>
          <a:off x="0" y="0"/>
          <a:ext cx="0" cy="0"/>
          <a:chOff x="0" y="0"/>
          <a:chExt cx="0" cy="0"/>
        </a:xfrm>
      </p:grpSpPr>
      <p:grpSp>
        <p:nvGrpSpPr>
          <p:cNvPr id="8358" name="Google Shape;8358;p79"/>
          <p:cNvGrpSpPr/>
          <p:nvPr/>
        </p:nvGrpSpPr>
        <p:grpSpPr>
          <a:xfrm>
            <a:off x="2100560" y="3398663"/>
            <a:ext cx="1102891" cy="760337"/>
            <a:chOff x="4967783" y="2151471"/>
            <a:chExt cx="3920692" cy="2702940"/>
          </a:xfrm>
        </p:grpSpPr>
        <p:grpSp>
          <p:nvGrpSpPr>
            <p:cNvPr id="8359" name="Google Shape;8359;p79"/>
            <p:cNvGrpSpPr/>
            <p:nvPr/>
          </p:nvGrpSpPr>
          <p:grpSpPr>
            <a:xfrm>
              <a:off x="5045709" y="2252109"/>
              <a:ext cx="3761071" cy="2501708"/>
              <a:chOff x="2691784" y="1805334"/>
              <a:chExt cx="3761071" cy="2501708"/>
            </a:xfrm>
          </p:grpSpPr>
          <p:sp>
            <p:nvSpPr>
              <p:cNvPr id="8360" name="Google Shape;8360;p79"/>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9"/>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9"/>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9"/>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9"/>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9"/>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9"/>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79"/>
            <p:cNvGrpSpPr/>
            <p:nvPr/>
          </p:nvGrpSpPr>
          <p:grpSpPr>
            <a:xfrm>
              <a:off x="4967783" y="2151471"/>
              <a:ext cx="3920692" cy="2702940"/>
              <a:chOff x="2613858" y="1704696"/>
              <a:chExt cx="3920692" cy="2702940"/>
            </a:xfrm>
          </p:grpSpPr>
          <p:sp>
            <p:nvSpPr>
              <p:cNvPr id="8368" name="Google Shape;8368;p79"/>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9"/>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9"/>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9"/>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9"/>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3" name="Google Shape;8373;p79"/>
          <p:cNvGrpSpPr/>
          <p:nvPr/>
        </p:nvGrpSpPr>
        <p:grpSpPr>
          <a:xfrm>
            <a:off x="3504468" y="1286940"/>
            <a:ext cx="1561911" cy="708580"/>
            <a:chOff x="3530532" y="1496185"/>
            <a:chExt cx="1561911" cy="708580"/>
          </a:xfrm>
        </p:grpSpPr>
        <p:grpSp>
          <p:nvGrpSpPr>
            <p:cNvPr id="8374" name="Google Shape;8374;p79"/>
            <p:cNvGrpSpPr/>
            <p:nvPr/>
          </p:nvGrpSpPr>
          <p:grpSpPr>
            <a:xfrm>
              <a:off x="3720318" y="1857562"/>
              <a:ext cx="1372125" cy="54"/>
              <a:chOff x="3720318" y="1857562"/>
              <a:chExt cx="1372125" cy="54"/>
            </a:xfrm>
          </p:grpSpPr>
          <p:cxnSp>
            <p:nvCxnSpPr>
              <p:cNvPr id="8375" name="Google Shape;8375;p79"/>
              <p:cNvCxnSpPr>
                <a:endCxn id="8376"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77" name="Google Shape;8377;p79"/>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78" name="Google Shape;8378;p79"/>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79" name="Google Shape;8379;p79"/>
              <p:cNvCxnSpPr>
                <a:stCxn id="8376"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380" name="Google Shape;8380;p79"/>
            <p:cNvGrpSpPr/>
            <p:nvPr/>
          </p:nvGrpSpPr>
          <p:grpSpPr>
            <a:xfrm>
              <a:off x="3567462" y="1496185"/>
              <a:ext cx="286500" cy="272914"/>
              <a:chOff x="3567462" y="1496185"/>
              <a:chExt cx="286500" cy="272914"/>
            </a:xfrm>
          </p:grpSpPr>
          <p:cxnSp>
            <p:nvCxnSpPr>
              <p:cNvPr id="8381" name="Google Shape;8381;p79"/>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382" name="Google Shape;8382;p79"/>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3" name="Google Shape;8383;p79"/>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9"/>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5" name="Google Shape;8385;p79"/>
            <p:cNvGrpSpPr/>
            <p:nvPr/>
          </p:nvGrpSpPr>
          <p:grpSpPr>
            <a:xfrm>
              <a:off x="3929014" y="1960574"/>
              <a:ext cx="286500" cy="242342"/>
              <a:chOff x="3929014" y="1960574"/>
              <a:chExt cx="286500" cy="242342"/>
            </a:xfrm>
          </p:grpSpPr>
          <p:cxnSp>
            <p:nvCxnSpPr>
              <p:cNvPr id="8386" name="Google Shape;8386;p79"/>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387" name="Google Shape;8387;p79"/>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79"/>
            <p:cNvGrpSpPr/>
            <p:nvPr/>
          </p:nvGrpSpPr>
          <p:grpSpPr>
            <a:xfrm>
              <a:off x="4290828" y="1496185"/>
              <a:ext cx="286500" cy="272914"/>
              <a:chOff x="4290828" y="1496185"/>
              <a:chExt cx="286500" cy="272914"/>
            </a:xfrm>
          </p:grpSpPr>
          <p:cxnSp>
            <p:nvCxnSpPr>
              <p:cNvPr id="8389" name="Google Shape;8389;p79"/>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390" name="Google Shape;8390;p79"/>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1" name="Google Shape;8391;p79"/>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9"/>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2" name="Google Shape;8392;p79"/>
            <p:cNvGrpSpPr/>
            <p:nvPr/>
          </p:nvGrpSpPr>
          <p:grpSpPr>
            <a:xfrm>
              <a:off x="4657726" y="1959674"/>
              <a:ext cx="286500" cy="245092"/>
              <a:chOff x="4657726" y="1959674"/>
              <a:chExt cx="286500" cy="245092"/>
            </a:xfrm>
          </p:grpSpPr>
          <p:cxnSp>
            <p:nvCxnSpPr>
              <p:cNvPr id="8393" name="Google Shape;8393;p79"/>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394" name="Google Shape;8394;p79"/>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5" name="Google Shape;8395;p79"/>
          <p:cNvGrpSpPr/>
          <p:nvPr/>
        </p:nvGrpSpPr>
        <p:grpSpPr>
          <a:xfrm>
            <a:off x="3486488" y="2149036"/>
            <a:ext cx="1597032" cy="378649"/>
            <a:chOff x="3512551" y="2358282"/>
            <a:chExt cx="1597032" cy="378649"/>
          </a:xfrm>
        </p:grpSpPr>
        <p:grpSp>
          <p:nvGrpSpPr>
            <p:cNvPr id="8396" name="Google Shape;8396;p79"/>
            <p:cNvGrpSpPr/>
            <p:nvPr/>
          </p:nvGrpSpPr>
          <p:grpSpPr>
            <a:xfrm>
              <a:off x="3738198" y="2553002"/>
              <a:ext cx="1145834" cy="117"/>
              <a:chOff x="3738198" y="2553002"/>
              <a:chExt cx="1145834" cy="117"/>
            </a:xfrm>
          </p:grpSpPr>
          <p:cxnSp>
            <p:nvCxnSpPr>
              <p:cNvPr id="8397" name="Google Shape;8397;p79"/>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98" name="Google Shape;8398;p79"/>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99" name="Google Shape;8399;p79"/>
              <p:cNvCxnSpPr>
                <a:stCxn id="8400" idx="6"/>
                <a:endCxn id="8401"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02" name="Google Shape;8402;p79"/>
            <p:cNvGrpSpPr/>
            <p:nvPr/>
          </p:nvGrpSpPr>
          <p:grpSpPr>
            <a:xfrm>
              <a:off x="3969644" y="2440153"/>
              <a:ext cx="225900" cy="296779"/>
              <a:chOff x="3969644" y="2440153"/>
              <a:chExt cx="225900" cy="296779"/>
            </a:xfrm>
          </p:grpSpPr>
          <p:cxnSp>
            <p:nvCxnSpPr>
              <p:cNvPr id="8403" name="Google Shape;8403;p79"/>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01" name="Google Shape;8401;p79"/>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9"/>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79"/>
            <p:cNvGrpSpPr/>
            <p:nvPr/>
          </p:nvGrpSpPr>
          <p:grpSpPr>
            <a:xfrm>
              <a:off x="4426818" y="2358282"/>
              <a:ext cx="225600" cy="307471"/>
              <a:chOff x="4426818" y="2358282"/>
              <a:chExt cx="225600" cy="307471"/>
            </a:xfrm>
          </p:grpSpPr>
          <p:cxnSp>
            <p:nvCxnSpPr>
              <p:cNvPr id="8406" name="Google Shape;8406;p79"/>
              <p:cNvCxnSpPr>
                <a:stCxn id="840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408" name="Google Shape;8408;p79"/>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9"/>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79"/>
            <p:cNvGrpSpPr/>
            <p:nvPr/>
          </p:nvGrpSpPr>
          <p:grpSpPr>
            <a:xfrm>
              <a:off x="4883984" y="2440153"/>
              <a:ext cx="225600" cy="296479"/>
              <a:chOff x="4883984" y="2440153"/>
              <a:chExt cx="225600" cy="296479"/>
            </a:xfrm>
          </p:grpSpPr>
          <p:cxnSp>
            <p:nvCxnSpPr>
              <p:cNvPr id="8410" name="Google Shape;8410;p79"/>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411" name="Google Shape;8411;p79"/>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9"/>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79"/>
            <p:cNvGrpSpPr/>
            <p:nvPr/>
          </p:nvGrpSpPr>
          <p:grpSpPr>
            <a:xfrm>
              <a:off x="3512551" y="2358356"/>
              <a:ext cx="225647" cy="307629"/>
              <a:chOff x="2182679" y="2005014"/>
              <a:chExt cx="792300" cy="1080158"/>
            </a:xfrm>
          </p:grpSpPr>
          <p:cxnSp>
            <p:nvCxnSpPr>
              <p:cNvPr id="8414" name="Google Shape;8414;p79"/>
              <p:cNvCxnSpPr>
                <a:stCxn id="8415"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00" name="Google Shape;8400;p79"/>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9"/>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6" name="Google Shape;8416;p79"/>
          <p:cNvGrpSpPr/>
          <p:nvPr/>
        </p:nvGrpSpPr>
        <p:grpSpPr>
          <a:xfrm>
            <a:off x="6846570" y="972834"/>
            <a:ext cx="1559809" cy="722610"/>
            <a:chOff x="634175" y="2986275"/>
            <a:chExt cx="3147949" cy="1458344"/>
          </a:xfrm>
        </p:grpSpPr>
        <p:cxnSp>
          <p:nvCxnSpPr>
            <p:cNvPr id="8417" name="Google Shape;8417;p79"/>
            <p:cNvCxnSpPr>
              <a:stCxn id="8418" idx="4"/>
              <a:endCxn id="8419"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420" name="Google Shape;8420;p79"/>
            <p:cNvCxnSpPr>
              <a:stCxn id="8419" idx="0"/>
              <a:endCxn id="8421"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422" name="Google Shape;8422;p79"/>
            <p:cNvCxnSpPr>
              <a:stCxn id="8421" idx="4"/>
              <a:endCxn id="8423"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424" name="Google Shape;8424;p79"/>
            <p:cNvCxnSpPr>
              <a:stCxn id="8423" idx="0"/>
              <a:endCxn id="8425"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425" name="Google Shape;8425;p79"/>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421" name="Google Shape;8421;p79"/>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418" name="Google Shape;8418;p79"/>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423" name="Google Shape;8423;p79"/>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419" name="Google Shape;8419;p79"/>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426" name="Google Shape;8426;p79"/>
          <p:cNvGrpSpPr/>
          <p:nvPr/>
        </p:nvGrpSpPr>
        <p:grpSpPr>
          <a:xfrm>
            <a:off x="3500360" y="2682741"/>
            <a:ext cx="1570719" cy="294123"/>
            <a:chOff x="998425" y="1182125"/>
            <a:chExt cx="1065400" cy="199500"/>
          </a:xfrm>
        </p:grpSpPr>
        <p:sp>
          <p:nvSpPr>
            <p:cNvPr id="8427" name="Google Shape;8427;p7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79"/>
          <p:cNvGrpSpPr/>
          <p:nvPr/>
        </p:nvGrpSpPr>
        <p:grpSpPr>
          <a:xfrm>
            <a:off x="6843616" y="1800228"/>
            <a:ext cx="1565716" cy="366729"/>
            <a:chOff x="1247650" y="2075423"/>
            <a:chExt cx="6648477" cy="1557238"/>
          </a:xfrm>
        </p:grpSpPr>
        <p:sp>
          <p:nvSpPr>
            <p:cNvPr id="8433" name="Google Shape;8433;p7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9"/>
          <p:cNvGrpSpPr/>
          <p:nvPr/>
        </p:nvGrpSpPr>
        <p:grpSpPr>
          <a:xfrm>
            <a:off x="6827928" y="2949043"/>
            <a:ext cx="1597061" cy="663440"/>
            <a:chOff x="6796238" y="3158297"/>
            <a:chExt cx="1630319" cy="677257"/>
          </a:xfrm>
        </p:grpSpPr>
        <p:cxnSp>
          <p:nvCxnSpPr>
            <p:cNvPr id="8440" name="Google Shape;8440;p79"/>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441" name="Google Shape;8441;p79"/>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442" name="Google Shape;8442;p79"/>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443" name="Google Shape;8443;p79"/>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444" name="Google Shape;8444;p79"/>
            <p:cNvGrpSpPr/>
            <p:nvPr/>
          </p:nvGrpSpPr>
          <p:grpSpPr>
            <a:xfrm>
              <a:off x="6796238" y="3311904"/>
              <a:ext cx="1630319" cy="377697"/>
              <a:chOff x="6796238" y="3311904"/>
              <a:chExt cx="1630319" cy="377697"/>
            </a:xfrm>
          </p:grpSpPr>
          <p:sp>
            <p:nvSpPr>
              <p:cNvPr id="8445" name="Google Shape;8445;p79"/>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9"/>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9"/>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8" name="Google Shape;8448;p79"/>
          <p:cNvGrpSpPr/>
          <p:nvPr/>
        </p:nvGrpSpPr>
        <p:grpSpPr>
          <a:xfrm>
            <a:off x="5349066" y="970435"/>
            <a:ext cx="1368606" cy="1593805"/>
            <a:chOff x="1839112" y="2209163"/>
            <a:chExt cx="1918159" cy="2233784"/>
          </a:xfrm>
        </p:grpSpPr>
        <p:sp>
          <p:nvSpPr>
            <p:cNvPr id="8449" name="Google Shape;8449;p79"/>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9"/>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9"/>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52" name="Google Shape;8452;p79"/>
            <p:cNvCxnSpPr>
              <a:stCxn id="8449" idx="6"/>
              <a:endCxn id="8450"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453" name="Google Shape;8453;p79"/>
            <p:cNvCxnSpPr>
              <a:stCxn id="8450" idx="4"/>
              <a:endCxn id="8454"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455" name="Google Shape;8455;p79"/>
            <p:cNvCxnSpPr>
              <a:stCxn id="8454" idx="6"/>
              <a:endCxn id="8451"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456" name="Google Shape;8456;p79"/>
            <p:cNvCxnSpPr>
              <a:stCxn id="8451" idx="4"/>
              <a:endCxn id="8457"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454" name="Google Shape;8454;p79"/>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9"/>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9"/>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59" name="Google Shape;8459;p79"/>
            <p:cNvCxnSpPr>
              <a:endCxn id="8458"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460" name="Google Shape;8460;p79"/>
          <p:cNvGrpSpPr/>
          <p:nvPr/>
        </p:nvGrpSpPr>
        <p:grpSpPr>
          <a:xfrm>
            <a:off x="3481439" y="976671"/>
            <a:ext cx="1637968" cy="154942"/>
            <a:chOff x="238125" y="2506075"/>
            <a:chExt cx="7115411" cy="673075"/>
          </a:xfrm>
        </p:grpSpPr>
        <p:sp>
          <p:nvSpPr>
            <p:cNvPr id="8461" name="Google Shape;8461;p7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79"/>
          <p:cNvGrpSpPr/>
          <p:nvPr/>
        </p:nvGrpSpPr>
        <p:grpSpPr>
          <a:xfrm>
            <a:off x="720124" y="1298269"/>
            <a:ext cx="2476762" cy="91743"/>
            <a:chOff x="1464850" y="436376"/>
            <a:chExt cx="6001362" cy="222300"/>
          </a:xfrm>
        </p:grpSpPr>
        <p:sp>
          <p:nvSpPr>
            <p:cNvPr id="8467" name="Google Shape;8467;p79"/>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9"/>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9"/>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9"/>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9"/>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72" name="Google Shape;8472;p79"/>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73" name="Google Shape;8473;p79"/>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74" name="Google Shape;8474;p79"/>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75" name="Google Shape;8475;p79"/>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476" name="Google Shape;8476;p79"/>
          <p:cNvGrpSpPr/>
          <p:nvPr/>
        </p:nvGrpSpPr>
        <p:grpSpPr>
          <a:xfrm>
            <a:off x="706391" y="2533734"/>
            <a:ext cx="1452710" cy="651923"/>
            <a:chOff x="803162" y="2667727"/>
            <a:chExt cx="1411906" cy="633611"/>
          </a:xfrm>
        </p:grpSpPr>
        <p:cxnSp>
          <p:nvCxnSpPr>
            <p:cNvPr id="8477" name="Google Shape;8477;p79"/>
            <p:cNvCxnSpPr>
              <a:stCxn id="8478" idx="2"/>
              <a:endCxn id="8479"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80" name="Google Shape;8480;p79"/>
            <p:cNvCxnSpPr>
              <a:stCxn id="8481" idx="0"/>
              <a:endCxn id="8478"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82" name="Google Shape;8482;p79"/>
            <p:cNvCxnSpPr>
              <a:stCxn id="8481" idx="2"/>
              <a:endCxn id="8483"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84" name="Google Shape;8484;p79"/>
            <p:cNvCxnSpPr>
              <a:stCxn id="8485" idx="0"/>
              <a:endCxn id="8481"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86" name="Google Shape;8486;p79"/>
            <p:cNvCxnSpPr>
              <a:stCxn id="8479" idx="2"/>
              <a:endCxn id="8487"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88" name="Google Shape;8488;p79"/>
            <p:cNvCxnSpPr>
              <a:stCxn id="8489" idx="0"/>
              <a:endCxn id="8479"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485" name="Google Shape;8485;p79"/>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83" name="Google Shape;8483;p79"/>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89" name="Google Shape;8489;p79"/>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87" name="Google Shape;8487;p79"/>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79" name="Google Shape;8479;p79"/>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81" name="Google Shape;8481;p79"/>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78" name="Google Shape;8478;p79"/>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90" name="Google Shape;8490;p79"/>
          <p:cNvGrpSpPr/>
          <p:nvPr/>
        </p:nvGrpSpPr>
        <p:grpSpPr>
          <a:xfrm>
            <a:off x="706393" y="969273"/>
            <a:ext cx="2518541" cy="209309"/>
            <a:chOff x="803163" y="1111966"/>
            <a:chExt cx="2447800" cy="203430"/>
          </a:xfrm>
        </p:grpSpPr>
        <p:grpSp>
          <p:nvGrpSpPr>
            <p:cNvPr id="8491" name="Google Shape;8491;p79"/>
            <p:cNvGrpSpPr/>
            <p:nvPr/>
          </p:nvGrpSpPr>
          <p:grpSpPr>
            <a:xfrm>
              <a:off x="1958180" y="1111966"/>
              <a:ext cx="588019" cy="121396"/>
              <a:chOff x="4808316" y="2800065"/>
              <a:chExt cx="1999386" cy="412910"/>
            </a:xfrm>
          </p:grpSpPr>
          <p:sp>
            <p:nvSpPr>
              <p:cNvPr id="8492" name="Google Shape;8492;p79"/>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3" name="Google Shape;8493;p79"/>
              <p:cNvGrpSpPr/>
              <p:nvPr/>
            </p:nvGrpSpPr>
            <p:grpSpPr>
              <a:xfrm>
                <a:off x="4808316" y="2800065"/>
                <a:ext cx="92400" cy="411825"/>
                <a:chOff x="845575" y="2563700"/>
                <a:chExt cx="92400" cy="411825"/>
              </a:xfrm>
            </p:grpSpPr>
            <p:cxnSp>
              <p:nvCxnSpPr>
                <p:cNvPr id="8494" name="Google Shape;8494;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95" name="Google Shape;8495;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496" name="Google Shape;8496;p79"/>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497" name="Google Shape;8497;p79"/>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8" name="Google Shape;8498;p79"/>
            <p:cNvGrpSpPr/>
            <p:nvPr/>
          </p:nvGrpSpPr>
          <p:grpSpPr>
            <a:xfrm>
              <a:off x="803163" y="1111974"/>
              <a:ext cx="591158" cy="121545"/>
              <a:chOff x="803163" y="1111974"/>
              <a:chExt cx="591158" cy="121545"/>
            </a:xfrm>
          </p:grpSpPr>
          <p:grpSp>
            <p:nvGrpSpPr>
              <p:cNvPr id="8499" name="Google Shape;8499;p79"/>
              <p:cNvGrpSpPr/>
              <p:nvPr/>
            </p:nvGrpSpPr>
            <p:grpSpPr>
              <a:xfrm>
                <a:off x="803163" y="1111974"/>
                <a:ext cx="27175" cy="121077"/>
                <a:chOff x="845575" y="2563700"/>
                <a:chExt cx="92400" cy="411825"/>
              </a:xfrm>
            </p:grpSpPr>
            <p:cxnSp>
              <p:nvCxnSpPr>
                <p:cNvPr id="8500" name="Google Shape;8500;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01" name="Google Shape;8501;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2" name="Google Shape;8502;p79"/>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9"/>
            <p:cNvGrpSpPr/>
            <p:nvPr/>
          </p:nvGrpSpPr>
          <p:grpSpPr>
            <a:xfrm>
              <a:off x="1381910" y="1194219"/>
              <a:ext cx="588341" cy="121177"/>
              <a:chOff x="1381910" y="1194219"/>
              <a:chExt cx="588341" cy="121177"/>
            </a:xfrm>
          </p:grpSpPr>
          <p:grpSp>
            <p:nvGrpSpPr>
              <p:cNvPr id="8504" name="Google Shape;8504;p79"/>
              <p:cNvGrpSpPr/>
              <p:nvPr/>
            </p:nvGrpSpPr>
            <p:grpSpPr>
              <a:xfrm rot="10800000">
                <a:off x="1381910" y="1194319"/>
                <a:ext cx="27175" cy="121077"/>
                <a:chOff x="2070100" y="2563700"/>
                <a:chExt cx="92400" cy="411825"/>
              </a:xfrm>
            </p:grpSpPr>
            <p:cxnSp>
              <p:nvCxnSpPr>
                <p:cNvPr id="8505" name="Google Shape;8505;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06" name="Google Shape;8506;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7" name="Google Shape;8507;p79"/>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79"/>
            <p:cNvGrpSpPr/>
            <p:nvPr/>
          </p:nvGrpSpPr>
          <p:grpSpPr>
            <a:xfrm>
              <a:off x="2532079" y="1194219"/>
              <a:ext cx="704927" cy="121177"/>
              <a:chOff x="2532079" y="1194219"/>
              <a:chExt cx="704927" cy="121177"/>
            </a:xfrm>
          </p:grpSpPr>
          <p:grpSp>
            <p:nvGrpSpPr>
              <p:cNvPr id="8509" name="Google Shape;8509;p79"/>
              <p:cNvGrpSpPr/>
              <p:nvPr/>
            </p:nvGrpSpPr>
            <p:grpSpPr>
              <a:xfrm rot="10800000">
                <a:off x="2532079" y="1194319"/>
                <a:ext cx="27175" cy="121077"/>
                <a:chOff x="2070100" y="2563700"/>
                <a:chExt cx="92400" cy="411825"/>
              </a:xfrm>
            </p:grpSpPr>
            <p:cxnSp>
              <p:nvCxnSpPr>
                <p:cNvPr id="8510" name="Google Shape;8510;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11" name="Google Shape;8511;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2" name="Google Shape;8512;p79"/>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3" name="Google Shape;8513;p79"/>
          <p:cNvGrpSpPr/>
          <p:nvPr/>
        </p:nvGrpSpPr>
        <p:grpSpPr>
          <a:xfrm>
            <a:off x="3499403" y="3665904"/>
            <a:ext cx="1567778" cy="491677"/>
            <a:chOff x="5194708" y="3484366"/>
            <a:chExt cx="3148148" cy="987304"/>
          </a:xfrm>
        </p:grpSpPr>
        <p:grpSp>
          <p:nvGrpSpPr>
            <p:cNvPr id="8514" name="Google Shape;8514;p79"/>
            <p:cNvGrpSpPr/>
            <p:nvPr/>
          </p:nvGrpSpPr>
          <p:grpSpPr>
            <a:xfrm>
              <a:off x="7531521" y="3484366"/>
              <a:ext cx="811335" cy="987304"/>
              <a:chOff x="3379425" y="1617275"/>
              <a:chExt cx="1090650" cy="1327200"/>
            </a:xfrm>
          </p:grpSpPr>
          <p:sp>
            <p:nvSpPr>
              <p:cNvPr id="8515" name="Google Shape;8515;p7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79"/>
            <p:cNvGrpSpPr/>
            <p:nvPr/>
          </p:nvGrpSpPr>
          <p:grpSpPr>
            <a:xfrm>
              <a:off x="6752546" y="3484366"/>
              <a:ext cx="811428" cy="987304"/>
              <a:chOff x="2332275" y="1617275"/>
              <a:chExt cx="1090775" cy="1327200"/>
            </a:xfrm>
          </p:grpSpPr>
          <p:sp>
            <p:nvSpPr>
              <p:cNvPr id="8519" name="Google Shape;8519;p7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79"/>
            <p:cNvGrpSpPr/>
            <p:nvPr/>
          </p:nvGrpSpPr>
          <p:grpSpPr>
            <a:xfrm>
              <a:off x="5973664" y="3484366"/>
              <a:ext cx="811335" cy="987304"/>
              <a:chOff x="1285250" y="1617275"/>
              <a:chExt cx="1090650" cy="1327200"/>
            </a:xfrm>
          </p:grpSpPr>
          <p:sp>
            <p:nvSpPr>
              <p:cNvPr id="8523" name="Google Shape;8523;p7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9"/>
            <p:cNvGrpSpPr/>
            <p:nvPr/>
          </p:nvGrpSpPr>
          <p:grpSpPr>
            <a:xfrm>
              <a:off x="5194708" y="3484366"/>
              <a:ext cx="811409" cy="987304"/>
              <a:chOff x="238125" y="1617275"/>
              <a:chExt cx="1090750" cy="1327200"/>
            </a:xfrm>
          </p:grpSpPr>
          <p:sp>
            <p:nvSpPr>
              <p:cNvPr id="8527" name="Google Shape;8527;p7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0" name="Google Shape;8530;p79"/>
          <p:cNvGrpSpPr/>
          <p:nvPr/>
        </p:nvGrpSpPr>
        <p:grpSpPr>
          <a:xfrm>
            <a:off x="3460012" y="3146315"/>
            <a:ext cx="1616964" cy="346256"/>
            <a:chOff x="1808063" y="4294338"/>
            <a:chExt cx="3370782" cy="721817"/>
          </a:xfrm>
        </p:grpSpPr>
        <p:sp>
          <p:nvSpPr>
            <p:cNvPr id="8531" name="Google Shape;8531;p7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79"/>
          <p:cNvGrpSpPr/>
          <p:nvPr/>
        </p:nvGrpSpPr>
        <p:grpSpPr>
          <a:xfrm>
            <a:off x="738224" y="3432344"/>
            <a:ext cx="1295882" cy="646587"/>
            <a:chOff x="834100" y="3642869"/>
            <a:chExt cx="1259483" cy="628426"/>
          </a:xfrm>
        </p:grpSpPr>
        <p:sp>
          <p:nvSpPr>
            <p:cNvPr id="8542" name="Google Shape;8542;p79"/>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9"/>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9"/>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9"/>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9"/>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9"/>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9"/>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9"/>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9"/>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9"/>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9"/>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9"/>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9"/>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9"/>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9"/>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9"/>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9"/>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9"/>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9"/>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9"/>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9"/>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9"/>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9"/>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9"/>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9"/>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7" name="Google Shape;8567;p79"/>
            <p:cNvGrpSpPr/>
            <p:nvPr/>
          </p:nvGrpSpPr>
          <p:grpSpPr>
            <a:xfrm>
              <a:off x="1360364" y="3847835"/>
              <a:ext cx="208119" cy="224359"/>
              <a:chOff x="1360769" y="3847100"/>
              <a:chExt cx="208119" cy="224359"/>
            </a:xfrm>
          </p:grpSpPr>
          <p:sp>
            <p:nvSpPr>
              <p:cNvPr id="8568" name="Google Shape;8568;p79"/>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9"/>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9"/>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9"/>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9"/>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9"/>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9"/>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9"/>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9"/>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9"/>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9"/>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9"/>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9"/>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9"/>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9"/>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9"/>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9"/>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9"/>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9"/>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9"/>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8" name="Google Shape;8588;p79"/>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9"/>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9"/>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9"/>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9"/>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9"/>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9"/>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9"/>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9"/>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9"/>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9"/>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9"/>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9"/>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9"/>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9"/>
          <p:cNvGrpSpPr/>
          <p:nvPr/>
        </p:nvGrpSpPr>
        <p:grpSpPr>
          <a:xfrm rot="5400000">
            <a:off x="5951337" y="3228841"/>
            <a:ext cx="164064" cy="1414916"/>
            <a:chOff x="4428249" y="1369375"/>
            <a:chExt cx="36905" cy="429569"/>
          </a:xfrm>
        </p:grpSpPr>
        <p:sp>
          <p:nvSpPr>
            <p:cNvPr id="8603" name="Google Shape;8603;p79"/>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9"/>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9"/>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9"/>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9"/>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9"/>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9"/>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9"/>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9"/>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9"/>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9"/>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9"/>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9"/>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9"/>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9"/>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9"/>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9"/>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9"/>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9"/>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9"/>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9"/>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9"/>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9"/>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9"/>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9"/>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9"/>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9"/>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9"/>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9"/>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9"/>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9"/>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9"/>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79"/>
          <p:cNvGrpSpPr/>
          <p:nvPr/>
        </p:nvGrpSpPr>
        <p:grpSpPr>
          <a:xfrm rot="10800000" flipH="1">
            <a:off x="5323766" y="2817385"/>
            <a:ext cx="1419207" cy="24808"/>
            <a:chOff x="219558" y="4738465"/>
            <a:chExt cx="5852400" cy="102300"/>
          </a:xfrm>
        </p:grpSpPr>
        <p:cxnSp>
          <p:nvCxnSpPr>
            <p:cNvPr id="8636" name="Google Shape;8636;p79"/>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637" name="Google Shape;8637;p79"/>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9"/>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9"/>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9"/>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9"/>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9"/>
          <p:cNvGrpSpPr/>
          <p:nvPr/>
        </p:nvGrpSpPr>
        <p:grpSpPr>
          <a:xfrm>
            <a:off x="5335084" y="3190448"/>
            <a:ext cx="1396570" cy="385016"/>
            <a:chOff x="5286284" y="2966544"/>
            <a:chExt cx="1396570" cy="385016"/>
          </a:xfrm>
        </p:grpSpPr>
        <p:cxnSp>
          <p:nvCxnSpPr>
            <p:cNvPr id="8643" name="Google Shape;8643;p79"/>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644" name="Google Shape;8644;p79"/>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645" name="Google Shape;8645;p79"/>
            <p:cNvGrpSpPr/>
            <p:nvPr/>
          </p:nvGrpSpPr>
          <p:grpSpPr>
            <a:xfrm>
              <a:off x="5287688" y="3173364"/>
              <a:ext cx="1395166" cy="74100"/>
              <a:chOff x="5287688" y="3173364"/>
              <a:chExt cx="1395166" cy="74100"/>
            </a:xfrm>
          </p:grpSpPr>
          <p:cxnSp>
            <p:nvCxnSpPr>
              <p:cNvPr id="8646" name="Google Shape;8646;p79"/>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647" name="Google Shape;8647;p79"/>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648" name="Google Shape;8648;p79"/>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649" name="Google Shape;8649;p79"/>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650" name="Google Shape;8650;p79"/>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651" name="Google Shape;8651;p79"/>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652" name="Google Shape;8652;p79"/>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653" name="Google Shape;8653;p79"/>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654" name="Google Shape;8654;p79"/>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655" name="Google Shape;8655;p79"/>
          <p:cNvGrpSpPr/>
          <p:nvPr/>
        </p:nvGrpSpPr>
        <p:grpSpPr>
          <a:xfrm>
            <a:off x="2021150" y="1609224"/>
            <a:ext cx="1182276" cy="662027"/>
            <a:chOff x="2029517" y="1732295"/>
            <a:chExt cx="1149068" cy="643432"/>
          </a:xfrm>
        </p:grpSpPr>
        <p:grpSp>
          <p:nvGrpSpPr>
            <p:cNvPr id="8656" name="Google Shape;8656;p79"/>
            <p:cNvGrpSpPr/>
            <p:nvPr/>
          </p:nvGrpSpPr>
          <p:grpSpPr>
            <a:xfrm>
              <a:off x="2708660" y="1746937"/>
              <a:ext cx="455427" cy="244429"/>
              <a:chOff x="2700693" y="1746937"/>
              <a:chExt cx="455427" cy="244429"/>
            </a:xfrm>
          </p:grpSpPr>
          <p:grpSp>
            <p:nvGrpSpPr>
              <p:cNvPr id="8657" name="Google Shape;8657;p79"/>
              <p:cNvGrpSpPr/>
              <p:nvPr/>
            </p:nvGrpSpPr>
            <p:grpSpPr>
              <a:xfrm>
                <a:off x="2905682" y="1782817"/>
                <a:ext cx="250438" cy="208549"/>
                <a:chOff x="2905682" y="1782817"/>
                <a:chExt cx="250438" cy="208549"/>
              </a:xfrm>
            </p:grpSpPr>
            <p:cxnSp>
              <p:nvCxnSpPr>
                <p:cNvPr id="8658" name="Google Shape;8658;p79"/>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59" name="Google Shape;8659;p79"/>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79"/>
              <p:cNvGrpSpPr/>
              <p:nvPr/>
            </p:nvGrpSpPr>
            <p:grpSpPr>
              <a:xfrm>
                <a:off x="2700693" y="1746937"/>
                <a:ext cx="449967" cy="72374"/>
                <a:chOff x="2700693" y="1746937"/>
                <a:chExt cx="449967" cy="72374"/>
              </a:xfrm>
            </p:grpSpPr>
            <p:cxnSp>
              <p:nvCxnSpPr>
                <p:cNvPr id="8661" name="Google Shape;8661;p79"/>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62" name="Google Shape;8662;p79"/>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3" name="Google Shape;8663;p79"/>
            <p:cNvGrpSpPr/>
            <p:nvPr/>
          </p:nvGrpSpPr>
          <p:grpSpPr>
            <a:xfrm>
              <a:off x="2029517" y="1732295"/>
              <a:ext cx="1149068" cy="643432"/>
              <a:chOff x="2029517" y="1732295"/>
              <a:chExt cx="1149068" cy="643432"/>
            </a:xfrm>
          </p:grpSpPr>
          <p:grpSp>
            <p:nvGrpSpPr>
              <p:cNvPr id="8664" name="Google Shape;8664;p79"/>
              <p:cNvGrpSpPr/>
              <p:nvPr/>
            </p:nvGrpSpPr>
            <p:grpSpPr>
              <a:xfrm>
                <a:off x="2703618" y="2103152"/>
                <a:ext cx="474966" cy="260017"/>
                <a:chOff x="2703618" y="2103152"/>
                <a:chExt cx="474966" cy="260017"/>
              </a:xfrm>
            </p:grpSpPr>
            <p:grpSp>
              <p:nvGrpSpPr>
                <p:cNvPr id="8665" name="Google Shape;8665;p79"/>
                <p:cNvGrpSpPr/>
                <p:nvPr/>
              </p:nvGrpSpPr>
              <p:grpSpPr>
                <a:xfrm>
                  <a:off x="2703618" y="2290640"/>
                  <a:ext cx="450291" cy="72529"/>
                  <a:chOff x="2703618" y="2290640"/>
                  <a:chExt cx="450291" cy="72529"/>
                </a:xfrm>
              </p:grpSpPr>
              <p:cxnSp>
                <p:nvCxnSpPr>
                  <p:cNvPr id="8666" name="Google Shape;8666;p79"/>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67" name="Google Shape;8667;p79"/>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79"/>
                <p:cNvGrpSpPr/>
                <p:nvPr/>
              </p:nvGrpSpPr>
              <p:grpSpPr>
                <a:xfrm>
                  <a:off x="2908607" y="2103152"/>
                  <a:ext cx="269977" cy="223538"/>
                  <a:chOff x="2908607" y="2103152"/>
                  <a:chExt cx="269977" cy="223538"/>
                </a:xfrm>
              </p:grpSpPr>
              <p:cxnSp>
                <p:nvCxnSpPr>
                  <p:cNvPr id="8669" name="Google Shape;8669;p79"/>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70" name="Google Shape;8670;p79"/>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1" name="Google Shape;8671;p79"/>
              <p:cNvGrpSpPr/>
              <p:nvPr/>
            </p:nvGrpSpPr>
            <p:grpSpPr>
              <a:xfrm>
                <a:off x="2029517" y="1732295"/>
                <a:ext cx="685827" cy="643432"/>
                <a:chOff x="2029517" y="1732295"/>
                <a:chExt cx="685827" cy="643432"/>
              </a:xfrm>
            </p:grpSpPr>
            <p:sp>
              <p:nvSpPr>
                <p:cNvPr id="8672" name="Google Shape;8672;p79"/>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3" name="Google Shape;8673;p79"/>
                <p:cNvGrpSpPr/>
                <p:nvPr/>
              </p:nvGrpSpPr>
              <p:grpSpPr>
                <a:xfrm>
                  <a:off x="2158948" y="1732295"/>
                  <a:ext cx="556396" cy="333108"/>
                  <a:chOff x="2158948" y="1732295"/>
                  <a:chExt cx="556396" cy="333108"/>
                </a:xfrm>
              </p:grpSpPr>
              <p:cxnSp>
                <p:nvCxnSpPr>
                  <p:cNvPr id="8674" name="Google Shape;8674;p79"/>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675" name="Google Shape;8675;p79"/>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79"/>
                <p:cNvGrpSpPr/>
                <p:nvPr/>
              </p:nvGrpSpPr>
              <p:grpSpPr>
                <a:xfrm>
                  <a:off x="2159908" y="2065057"/>
                  <a:ext cx="550884" cy="310670"/>
                  <a:chOff x="2159908" y="2065057"/>
                  <a:chExt cx="550884" cy="310670"/>
                </a:xfrm>
              </p:grpSpPr>
              <p:cxnSp>
                <p:nvCxnSpPr>
                  <p:cNvPr id="8677" name="Google Shape;8677;p79"/>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678" name="Google Shape;8678;p79"/>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679" name="Google Shape;8679;p79"/>
          <p:cNvGrpSpPr/>
          <p:nvPr/>
        </p:nvGrpSpPr>
        <p:grpSpPr>
          <a:xfrm>
            <a:off x="706399" y="1556837"/>
            <a:ext cx="962651" cy="810058"/>
            <a:chOff x="844912" y="1681380"/>
            <a:chExt cx="935611" cy="787305"/>
          </a:xfrm>
        </p:grpSpPr>
        <p:grpSp>
          <p:nvGrpSpPr>
            <p:cNvPr id="8680" name="Google Shape;8680;p79"/>
            <p:cNvGrpSpPr/>
            <p:nvPr/>
          </p:nvGrpSpPr>
          <p:grpSpPr>
            <a:xfrm>
              <a:off x="844912" y="1819635"/>
              <a:ext cx="329836" cy="510016"/>
              <a:chOff x="844912" y="1819635"/>
              <a:chExt cx="329836" cy="510016"/>
            </a:xfrm>
          </p:grpSpPr>
          <p:sp>
            <p:nvSpPr>
              <p:cNvPr id="8681" name="Google Shape;8681;p79"/>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9"/>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9"/>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9"/>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9"/>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9"/>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79"/>
            <p:cNvGrpSpPr/>
            <p:nvPr/>
          </p:nvGrpSpPr>
          <p:grpSpPr>
            <a:xfrm>
              <a:off x="1284601" y="2158168"/>
              <a:ext cx="495923" cy="310517"/>
              <a:chOff x="1284601" y="2158168"/>
              <a:chExt cx="495923" cy="310517"/>
            </a:xfrm>
          </p:grpSpPr>
          <p:sp>
            <p:nvSpPr>
              <p:cNvPr id="8688" name="Google Shape;8688;p79"/>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9" name="Google Shape;8689;p79"/>
              <p:cNvGrpSpPr/>
              <p:nvPr/>
            </p:nvGrpSpPr>
            <p:grpSpPr>
              <a:xfrm>
                <a:off x="1507666" y="2158168"/>
                <a:ext cx="272858" cy="310517"/>
                <a:chOff x="1507666" y="2158168"/>
                <a:chExt cx="272858" cy="310517"/>
              </a:xfrm>
            </p:grpSpPr>
            <p:grpSp>
              <p:nvGrpSpPr>
                <p:cNvPr id="8690" name="Google Shape;8690;p79"/>
                <p:cNvGrpSpPr/>
                <p:nvPr/>
              </p:nvGrpSpPr>
              <p:grpSpPr>
                <a:xfrm>
                  <a:off x="1507666" y="2176104"/>
                  <a:ext cx="166395" cy="273149"/>
                  <a:chOff x="1507666" y="2176104"/>
                  <a:chExt cx="166395" cy="273149"/>
                </a:xfrm>
              </p:grpSpPr>
              <p:sp>
                <p:nvSpPr>
                  <p:cNvPr id="8691" name="Google Shape;8691;p79"/>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9"/>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9"/>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9"/>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9"/>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9"/>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9"/>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8" name="Google Shape;8698;p79"/>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9"/>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0" name="Google Shape;8700;p79"/>
            <p:cNvGrpSpPr/>
            <p:nvPr/>
          </p:nvGrpSpPr>
          <p:grpSpPr>
            <a:xfrm>
              <a:off x="1284601" y="1681380"/>
              <a:ext cx="495923" cy="310517"/>
              <a:chOff x="1284601" y="1681380"/>
              <a:chExt cx="495923" cy="310517"/>
            </a:xfrm>
          </p:grpSpPr>
          <p:sp>
            <p:nvSpPr>
              <p:cNvPr id="8701" name="Google Shape;8701;p79"/>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2" name="Google Shape;8702;p79"/>
              <p:cNvGrpSpPr/>
              <p:nvPr/>
            </p:nvGrpSpPr>
            <p:grpSpPr>
              <a:xfrm>
                <a:off x="1507666" y="1681380"/>
                <a:ext cx="272858" cy="310517"/>
                <a:chOff x="1507666" y="1681380"/>
                <a:chExt cx="272858" cy="310517"/>
              </a:xfrm>
            </p:grpSpPr>
            <p:grpSp>
              <p:nvGrpSpPr>
                <p:cNvPr id="8703" name="Google Shape;8703;p79"/>
                <p:cNvGrpSpPr/>
                <p:nvPr/>
              </p:nvGrpSpPr>
              <p:grpSpPr>
                <a:xfrm>
                  <a:off x="1507666" y="1700120"/>
                  <a:ext cx="166395" cy="272984"/>
                  <a:chOff x="1507666" y="1700120"/>
                  <a:chExt cx="166395" cy="272984"/>
                </a:xfrm>
              </p:grpSpPr>
              <p:sp>
                <p:nvSpPr>
                  <p:cNvPr id="8704" name="Google Shape;8704;p79"/>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9"/>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9"/>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9"/>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9"/>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9"/>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9"/>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1" name="Google Shape;8711;p79"/>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9"/>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13" name="Google Shape;8713;p79"/>
          <p:cNvGrpSpPr/>
          <p:nvPr/>
        </p:nvGrpSpPr>
        <p:grpSpPr>
          <a:xfrm>
            <a:off x="6815339" y="2324267"/>
            <a:ext cx="1622269" cy="552443"/>
            <a:chOff x="6894650" y="2574740"/>
            <a:chExt cx="1445100" cy="492111"/>
          </a:xfrm>
        </p:grpSpPr>
        <p:sp>
          <p:nvSpPr>
            <p:cNvPr id="8714" name="Google Shape;8714;p79"/>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9"/>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9"/>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9"/>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9"/>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19" name="Google Shape;8719;p79"/>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720" name="Google Shape;8720;p79"/>
          <p:cNvGrpSpPr/>
          <p:nvPr/>
        </p:nvGrpSpPr>
        <p:grpSpPr>
          <a:xfrm>
            <a:off x="6834882" y="3698522"/>
            <a:ext cx="1583206" cy="475705"/>
            <a:chOff x="6953919" y="3907920"/>
            <a:chExt cx="1377300" cy="475705"/>
          </a:xfrm>
        </p:grpSpPr>
        <p:cxnSp>
          <p:nvCxnSpPr>
            <p:cNvPr id="8721" name="Google Shape;8721;p79"/>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722" name="Google Shape;8722;p79"/>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723" name="Google Shape;8723;p79"/>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724" name="Google Shape;8724;p79"/>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725" name="Google Shape;8725;p79"/>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726" name="Google Shape;8726;p79"/>
          <p:cNvGrpSpPr/>
          <p:nvPr/>
        </p:nvGrpSpPr>
        <p:grpSpPr>
          <a:xfrm>
            <a:off x="2338470" y="2459668"/>
            <a:ext cx="836286" cy="824529"/>
            <a:chOff x="2389399" y="2595741"/>
            <a:chExt cx="812796" cy="801369"/>
          </a:xfrm>
        </p:grpSpPr>
        <p:grpSp>
          <p:nvGrpSpPr>
            <p:cNvPr id="8727" name="Google Shape;8727;p79"/>
            <p:cNvGrpSpPr/>
            <p:nvPr/>
          </p:nvGrpSpPr>
          <p:grpSpPr>
            <a:xfrm>
              <a:off x="2492145" y="2881565"/>
              <a:ext cx="607300" cy="229751"/>
              <a:chOff x="2492145" y="2881565"/>
              <a:chExt cx="607300" cy="229751"/>
            </a:xfrm>
          </p:grpSpPr>
          <p:sp>
            <p:nvSpPr>
              <p:cNvPr id="8728" name="Google Shape;8728;p79"/>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9"/>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9"/>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79"/>
            <p:cNvGrpSpPr/>
            <p:nvPr/>
          </p:nvGrpSpPr>
          <p:grpSpPr>
            <a:xfrm>
              <a:off x="2389399" y="2595741"/>
              <a:ext cx="812796" cy="296825"/>
              <a:chOff x="2389399" y="2595741"/>
              <a:chExt cx="812796" cy="296825"/>
            </a:xfrm>
          </p:grpSpPr>
          <p:grpSp>
            <p:nvGrpSpPr>
              <p:cNvPr id="8732" name="Google Shape;8732;p79"/>
              <p:cNvGrpSpPr/>
              <p:nvPr/>
            </p:nvGrpSpPr>
            <p:grpSpPr>
              <a:xfrm>
                <a:off x="2389399" y="2595741"/>
                <a:ext cx="363638" cy="296825"/>
                <a:chOff x="2389399" y="2595741"/>
                <a:chExt cx="363638" cy="296825"/>
              </a:xfrm>
            </p:grpSpPr>
            <p:grpSp>
              <p:nvGrpSpPr>
                <p:cNvPr id="8733" name="Google Shape;8733;p79"/>
                <p:cNvGrpSpPr/>
                <p:nvPr/>
              </p:nvGrpSpPr>
              <p:grpSpPr>
                <a:xfrm>
                  <a:off x="2493852" y="2794333"/>
                  <a:ext cx="259185" cy="98232"/>
                  <a:chOff x="2493852" y="2794333"/>
                  <a:chExt cx="259185" cy="98232"/>
                </a:xfrm>
              </p:grpSpPr>
              <p:sp>
                <p:nvSpPr>
                  <p:cNvPr id="8734" name="Google Shape;8734;p79"/>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9"/>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9"/>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79"/>
                <p:cNvGrpSpPr/>
                <p:nvPr/>
              </p:nvGrpSpPr>
              <p:grpSpPr>
                <a:xfrm>
                  <a:off x="2389399" y="2595741"/>
                  <a:ext cx="224343" cy="182054"/>
                  <a:chOff x="2389399" y="2595741"/>
                  <a:chExt cx="224343" cy="182054"/>
                </a:xfrm>
              </p:grpSpPr>
              <p:sp>
                <p:nvSpPr>
                  <p:cNvPr id="8738" name="Google Shape;8738;p79"/>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9"/>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0" name="Google Shape;8740;p79"/>
              <p:cNvGrpSpPr/>
              <p:nvPr/>
            </p:nvGrpSpPr>
            <p:grpSpPr>
              <a:xfrm>
                <a:off x="2683630" y="2595741"/>
                <a:ext cx="224334" cy="296825"/>
                <a:chOff x="2683630" y="2595741"/>
                <a:chExt cx="224334" cy="296825"/>
              </a:xfrm>
            </p:grpSpPr>
            <p:grpSp>
              <p:nvGrpSpPr>
                <p:cNvPr id="8741" name="Google Shape;8741;p79"/>
                <p:cNvGrpSpPr/>
                <p:nvPr/>
              </p:nvGrpSpPr>
              <p:grpSpPr>
                <a:xfrm>
                  <a:off x="2788083" y="2794333"/>
                  <a:ext cx="15356" cy="98232"/>
                  <a:chOff x="2788083" y="2794333"/>
                  <a:chExt cx="15356" cy="98232"/>
                </a:xfrm>
              </p:grpSpPr>
              <p:sp>
                <p:nvSpPr>
                  <p:cNvPr id="8742" name="Google Shape;8742;p79"/>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9"/>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9"/>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9"/>
                <p:cNvGrpSpPr/>
                <p:nvPr/>
              </p:nvGrpSpPr>
              <p:grpSpPr>
                <a:xfrm>
                  <a:off x="2683630" y="2595741"/>
                  <a:ext cx="224334" cy="182054"/>
                  <a:chOff x="2683630" y="2595741"/>
                  <a:chExt cx="224334" cy="182054"/>
                </a:xfrm>
              </p:grpSpPr>
              <p:sp>
                <p:nvSpPr>
                  <p:cNvPr id="8746" name="Google Shape;8746;p79"/>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9"/>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8" name="Google Shape;8748;p79"/>
              <p:cNvGrpSpPr/>
              <p:nvPr/>
            </p:nvGrpSpPr>
            <p:grpSpPr>
              <a:xfrm>
                <a:off x="2838475" y="2595741"/>
                <a:ext cx="363719" cy="296825"/>
                <a:chOff x="2838475" y="2595741"/>
                <a:chExt cx="363719" cy="296825"/>
              </a:xfrm>
            </p:grpSpPr>
            <p:grpSp>
              <p:nvGrpSpPr>
                <p:cNvPr id="8749" name="Google Shape;8749;p79"/>
                <p:cNvGrpSpPr/>
                <p:nvPr/>
              </p:nvGrpSpPr>
              <p:grpSpPr>
                <a:xfrm>
                  <a:off x="2838475" y="2794333"/>
                  <a:ext cx="259185" cy="98232"/>
                  <a:chOff x="2838475" y="2794333"/>
                  <a:chExt cx="259185" cy="98232"/>
                </a:xfrm>
              </p:grpSpPr>
              <p:sp>
                <p:nvSpPr>
                  <p:cNvPr id="8750" name="Google Shape;8750;p79"/>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9"/>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9"/>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79"/>
                <p:cNvGrpSpPr/>
                <p:nvPr/>
              </p:nvGrpSpPr>
              <p:grpSpPr>
                <a:xfrm>
                  <a:off x="2977852" y="2595741"/>
                  <a:ext cx="224343" cy="182054"/>
                  <a:chOff x="2977852" y="2595741"/>
                  <a:chExt cx="224343" cy="182054"/>
                </a:xfrm>
              </p:grpSpPr>
              <p:sp>
                <p:nvSpPr>
                  <p:cNvPr id="8754" name="Google Shape;8754;p79"/>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9"/>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56" name="Google Shape;8756;p79"/>
            <p:cNvGrpSpPr/>
            <p:nvPr/>
          </p:nvGrpSpPr>
          <p:grpSpPr>
            <a:xfrm>
              <a:off x="2389399" y="3100241"/>
              <a:ext cx="812796" cy="296869"/>
              <a:chOff x="2389399" y="3100241"/>
              <a:chExt cx="812796" cy="296869"/>
            </a:xfrm>
          </p:grpSpPr>
          <p:grpSp>
            <p:nvGrpSpPr>
              <p:cNvPr id="8757" name="Google Shape;8757;p79"/>
              <p:cNvGrpSpPr/>
              <p:nvPr/>
            </p:nvGrpSpPr>
            <p:grpSpPr>
              <a:xfrm>
                <a:off x="2683630" y="3100241"/>
                <a:ext cx="224334" cy="296869"/>
                <a:chOff x="2683630" y="3100241"/>
                <a:chExt cx="224334" cy="296869"/>
              </a:xfrm>
            </p:grpSpPr>
            <p:grpSp>
              <p:nvGrpSpPr>
                <p:cNvPr id="8758" name="Google Shape;8758;p79"/>
                <p:cNvGrpSpPr/>
                <p:nvPr/>
              </p:nvGrpSpPr>
              <p:grpSpPr>
                <a:xfrm>
                  <a:off x="2788083" y="3100241"/>
                  <a:ext cx="15356" cy="98237"/>
                  <a:chOff x="2788083" y="3100241"/>
                  <a:chExt cx="15356" cy="98237"/>
                </a:xfrm>
              </p:grpSpPr>
              <p:sp>
                <p:nvSpPr>
                  <p:cNvPr id="8759" name="Google Shape;8759;p79"/>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9"/>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9"/>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79"/>
                <p:cNvGrpSpPr/>
                <p:nvPr/>
              </p:nvGrpSpPr>
              <p:grpSpPr>
                <a:xfrm>
                  <a:off x="2683630" y="3215065"/>
                  <a:ext cx="224334" cy="182045"/>
                  <a:chOff x="2683630" y="3215065"/>
                  <a:chExt cx="224334" cy="182045"/>
                </a:xfrm>
              </p:grpSpPr>
              <p:sp>
                <p:nvSpPr>
                  <p:cNvPr id="8763" name="Google Shape;8763;p79"/>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9"/>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5" name="Google Shape;8765;p79"/>
              <p:cNvGrpSpPr/>
              <p:nvPr/>
            </p:nvGrpSpPr>
            <p:grpSpPr>
              <a:xfrm>
                <a:off x="2389399" y="3100241"/>
                <a:ext cx="363638" cy="296869"/>
                <a:chOff x="2389399" y="3100241"/>
                <a:chExt cx="363638" cy="296869"/>
              </a:xfrm>
            </p:grpSpPr>
            <p:grpSp>
              <p:nvGrpSpPr>
                <p:cNvPr id="8766" name="Google Shape;8766;p79"/>
                <p:cNvGrpSpPr/>
                <p:nvPr/>
              </p:nvGrpSpPr>
              <p:grpSpPr>
                <a:xfrm>
                  <a:off x="2493852" y="3100241"/>
                  <a:ext cx="259185" cy="98237"/>
                  <a:chOff x="2493852" y="3100241"/>
                  <a:chExt cx="259185" cy="98237"/>
                </a:xfrm>
              </p:grpSpPr>
              <p:sp>
                <p:nvSpPr>
                  <p:cNvPr id="8767" name="Google Shape;8767;p79"/>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9"/>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9"/>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79"/>
                <p:cNvGrpSpPr/>
                <p:nvPr/>
              </p:nvGrpSpPr>
              <p:grpSpPr>
                <a:xfrm>
                  <a:off x="2389399" y="3215065"/>
                  <a:ext cx="224343" cy="182045"/>
                  <a:chOff x="2389399" y="3215065"/>
                  <a:chExt cx="224343" cy="182045"/>
                </a:xfrm>
              </p:grpSpPr>
              <p:sp>
                <p:nvSpPr>
                  <p:cNvPr id="8771" name="Google Shape;8771;p79"/>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9"/>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3" name="Google Shape;8773;p79"/>
              <p:cNvGrpSpPr/>
              <p:nvPr/>
            </p:nvGrpSpPr>
            <p:grpSpPr>
              <a:xfrm>
                <a:off x="2838475" y="3100241"/>
                <a:ext cx="363719" cy="296869"/>
                <a:chOff x="2838475" y="3100241"/>
                <a:chExt cx="363719" cy="296869"/>
              </a:xfrm>
            </p:grpSpPr>
            <p:grpSp>
              <p:nvGrpSpPr>
                <p:cNvPr id="8774" name="Google Shape;8774;p79"/>
                <p:cNvGrpSpPr/>
                <p:nvPr/>
              </p:nvGrpSpPr>
              <p:grpSpPr>
                <a:xfrm>
                  <a:off x="2838475" y="3100241"/>
                  <a:ext cx="259185" cy="98237"/>
                  <a:chOff x="2838475" y="3100241"/>
                  <a:chExt cx="259185" cy="98237"/>
                </a:xfrm>
              </p:grpSpPr>
              <p:sp>
                <p:nvSpPr>
                  <p:cNvPr id="8775" name="Google Shape;8775;p79"/>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9"/>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9"/>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79"/>
                <p:cNvGrpSpPr/>
                <p:nvPr/>
              </p:nvGrpSpPr>
              <p:grpSpPr>
                <a:xfrm>
                  <a:off x="2977852" y="3215065"/>
                  <a:ext cx="224343" cy="182045"/>
                  <a:chOff x="2977852" y="3215065"/>
                  <a:chExt cx="224343" cy="182045"/>
                </a:xfrm>
              </p:grpSpPr>
              <p:sp>
                <p:nvSpPr>
                  <p:cNvPr id="8779" name="Google Shape;8779;p79"/>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9"/>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784"/>
        <p:cNvGrpSpPr/>
        <p:nvPr/>
      </p:nvGrpSpPr>
      <p:grpSpPr>
        <a:xfrm>
          <a:off x="0" y="0"/>
          <a:ext cx="0" cy="0"/>
          <a:chOff x="0" y="0"/>
          <a:chExt cx="0" cy="0"/>
        </a:xfrm>
      </p:grpSpPr>
      <p:grpSp>
        <p:nvGrpSpPr>
          <p:cNvPr id="8785" name="Google Shape;8785;p80"/>
          <p:cNvGrpSpPr/>
          <p:nvPr/>
        </p:nvGrpSpPr>
        <p:grpSpPr>
          <a:xfrm>
            <a:off x="702088" y="3155922"/>
            <a:ext cx="2390414" cy="1024800"/>
            <a:chOff x="728925" y="3296613"/>
            <a:chExt cx="2390414" cy="1024800"/>
          </a:xfrm>
        </p:grpSpPr>
        <p:grpSp>
          <p:nvGrpSpPr>
            <p:cNvPr id="8786" name="Google Shape;8786;p80"/>
            <p:cNvGrpSpPr/>
            <p:nvPr/>
          </p:nvGrpSpPr>
          <p:grpSpPr>
            <a:xfrm>
              <a:off x="728925" y="3619800"/>
              <a:ext cx="2390414" cy="500893"/>
              <a:chOff x="728925" y="3619800"/>
              <a:chExt cx="2390414" cy="500893"/>
            </a:xfrm>
          </p:grpSpPr>
          <p:sp>
            <p:nvSpPr>
              <p:cNvPr id="8787" name="Google Shape;8787;p80"/>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88" name="Google Shape;8788;p80"/>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89" name="Google Shape;8789;p80"/>
            <p:cNvGrpSpPr/>
            <p:nvPr/>
          </p:nvGrpSpPr>
          <p:grpSpPr>
            <a:xfrm>
              <a:off x="1348050" y="3296613"/>
              <a:ext cx="1706152" cy="1024800"/>
              <a:chOff x="1348050" y="3296613"/>
              <a:chExt cx="1706152" cy="1024800"/>
            </a:xfrm>
          </p:grpSpPr>
          <p:sp>
            <p:nvSpPr>
              <p:cNvPr id="8790" name="Google Shape;8790;p80"/>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91" name="Google Shape;8791;p80"/>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92" name="Google Shape;8792;p80"/>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93" name="Google Shape;8793;p80"/>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94" name="Google Shape;8794;p80"/>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95" name="Google Shape;8795;p80"/>
            <p:cNvGrpSpPr/>
            <p:nvPr/>
          </p:nvGrpSpPr>
          <p:grpSpPr>
            <a:xfrm>
              <a:off x="1455707" y="3654858"/>
              <a:ext cx="1491150" cy="417657"/>
              <a:chOff x="1455707" y="3654858"/>
              <a:chExt cx="1491150" cy="417657"/>
            </a:xfrm>
          </p:grpSpPr>
          <p:sp>
            <p:nvSpPr>
              <p:cNvPr id="8796" name="Google Shape;8796;p80"/>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0"/>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0"/>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0"/>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0"/>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0"/>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0"/>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0"/>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0"/>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0"/>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0"/>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0"/>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0"/>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0"/>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0"/>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0"/>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0"/>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0"/>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0"/>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0"/>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16" name="Google Shape;8816;p80"/>
          <p:cNvGraphicFramePr/>
          <p:nvPr/>
        </p:nvGraphicFramePr>
        <p:xfrm>
          <a:off x="5937787" y="2153834"/>
          <a:ext cx="2504100" cy="864780"/>
        </p:xfrm>
        <a:graphic>
          <a:graphicData uri="http://schemas.openxmlformats.org/drawingml/2006/table">
            <a:tbl>
              <a:tblPr>
                <a:noFill/>
                <a:tableStyleId>{AA8A96BD-E638-43C8-B1C1-C93931D9A745}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817" name="Google Shape;8817;p80"/>
          <p:cNvGrpSpPr/>
          <p:nvPr/>
        </p:nvGrpSpPr>
        <p:grpSpPr>
          <a:xfrm>
            <a:off x="710464" y="981599"/>
            <a:ext cx="2396505" cy="976502"/>
            <a:chOff x="749309" y="1112739"/>
            <a:chExt cx="2371603" cy="976502"/>
          </a:xfrm>
        </p:grpSpPr>
        <p:grpSp>
          <p:nvGrpSpPr>
            <p:cNvPr id="8818" name="Google Shape;8818;p80"/>
            <p:cNvGrpSpPr/>
            <p:nvPr/>
          </p:nvGrpSpPr>
          <p:grpSpPr>
            <a:xfrm>
              <a:off x="1092126" y="1112739"/>
              <a:ext cx="2028786" cy="975464"/>
              <a:chOff x="1092126" y="1112739"/>
              <a:chExt cx="2028786" cy="975464"/>
            </a:xfrm>
          </p:grpSpPr>
          <p:sp>
            <p:nvSpPr>
              <p:cNvPr id="8819" name="Google Shape;8819;p80"/>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0"/>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0"/>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0"/>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0"/>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0"/>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0"/>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0"/>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0"/>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0"/>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0"/>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0"/>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0"/>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0"/>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0"/>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0"/>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0"/>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0"/>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0"/>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0"/>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0"/>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0"/>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0"/>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0"/>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80"/>
            <p:cNvGrpSpPr/>
            <p:nvPr/>
          </p:nvGrpSpPr>
          <p:grpSpPr>
            <a:xfrm>
              <a:off x="749309" y="1112739"/>
              <a:ext cx="314700" cy="975464"/>
              <a:chOff x="749309" y="1112739"/>
              <a:chExt cx="314700" cy="975464"/>
            </a:xfrm>
          </p:grpSpPr>
          <p:sp>
            <p:nvSpPr>
              <p:cNvPr id="8844" name="Google Shape;8844;p80"/>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0"/>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0"/>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0"/>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8" name="Google Shape;8848;p8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852" name="Google Shape;8852;p80"/>
          <p:cNvGraphicFramePr/>
          <p:nvPr/>
        </p:nvGraphicFramePr>
        <p:xfrm>
          <a:off x="5937812" y="981584"/>
          <a:ext cx="2504100" cy="976500"/>
        </p:xfrm>
        <a:graphic>
          <a:graphicData uri="http://schemas.openxmlformats.org/drawingml/2006/table">
            <a:tbl>
              <a:tblPr>
                <a:noFill/>
                <a:tableStyleId>{AA8A96BD-E638-43C8-B1C1-C93931D9A745}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853" name="Google Shape;8853;p80"/>
          <p:cNvGraphicFramePr/>
          <p:nvPr/>
        </p:nvGraphicFramePr>
        <p:xfrm>
          <a:off x="3358675" y="2153834"/>
          <a:ext cx="2363400" cy="868575"/>
        </p:xfrm>
        <a:graphic>
          <a:graphicData uri="http://schemas.openxmlformats.org/drawingml/2006/table">
            <a:tbl>
              <a:tblPr>
                <a:noFill/>
                <a:tableStyleId>{AA8A96BD-E638-43C8-B1C1-C93931D9A745}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854" name="Google Shape;8854;p80"/>
          <p:cNvGrpSpPr/>
          <p:nvPr/>
        </p:nvGrpSpPr>
        <p:grpSpPr>
          <a:xfrm>
            <a:off x="3360661" y="3144795"/>
            <a:ext cx="2363377" cy="1047062"/>
            <a:chOff x="3358399" y="3285485"/>
            <a:chExt cx="2363377" cy="1047062"/>
          </a:xfrm>
        </p:grpSpPr>
        <p:grpSp>
          <p:nvGrpSpPr>
            <p:cNvPr id="8855" name="Google Shape;8855;p80"/>
            <p:cNvGrpSpPr/>
            <p:nvPr/>
          </p:nvGrpSpPr>
          <p:grpSpPr>
            <a:xfrm>
              <a:off x="3358412" y="3285485"/>
              <a:ext cx="2363244" cy="139500"/>
              <a:chOff x="3358412" y="3285485"/>
              <a:chExt cx="2363244" cy="139500"/>
            </a:xfrm>
          </p:grpSpPr>
          <p:sp>
            <p:nvSpPr>
              <p:cNvPr id="8856" name="Google Shape;8856;p80"/>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0"/>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0"/>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0"/>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0"/>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80"/>
            <p:cNvGrpSpPr/>
            <p:nvPr/>
          </p:nvGrpSpPr>
          <p:grpSpPr>
            <a:xfrm>
              <a:off x="3358412" y="3466996"/>
              <a:ext cx="2363244" cy="139500"/>
              <a:chOff x="3358412" y="3466996"/>
              <a:chExt cx="2363244" cy="139500"/>
            </a:xfrm>
          </p:grpSpPr>
          <p:sp>
            <p:nvSpPr>
              <p:cNvPr id="8862" name="Google Shape;8862;p80"/>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0"/>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0"/>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0"/>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0"/>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80"/>
            <p:cNvGrpSpPr/>
            <p:nvPr/>
          </p:nvGrpSpPr>
          <p:grpSpPr>
            <a:xfrm>
              <a:off x="3358412" y="3648507"/>
              <a:ext cx="2363244" cy="139500"/>
              <a:chOff x="3358412" y="3648507"/>
              <a:chExt cx="2363244" cy="139500"/>
            </a:xfrm>
          </p:grpSpPr>
          <p:sp>
            <p:nvSpPr>
              <p:cNvPr id="8868" name="Google Shape;8868;p80"/>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0"/>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0"/>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0"/>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0"/>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80"/>
            <p:cNvGrpSpPr/>
            <p:nvPr/>
          </p:nvGrpSpPr>
          <p:grpSpPr>
            <a:xfrm>
              <a:off x="3358412" y="3830018"/>
              <a:ext cx="2363244" cy="139500"/>
              <a:chOff x="3358412" y="3830018"/>
              <a:chExt cx="2363244" cy="139500"/>
            </a:xfrm>
          </p:grpSpPr>
          <p:sp>
            <p:nvSpPr>
              <p:cNvPr id="8874" name="Google Shape;8874;p80"/>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0"/>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0"/>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0"/>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0"/>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80"/>
            <p:cNvGrpSpPr/>
            <p:nvPr/>
          </p:nvGrpSpPr>
          <p:grpSpPr>
            <a:xfrm>
              <a:off x="3358399" y="4011514"/>
              <a:ext cx="2363377" cy="139537"/>
              <a:chOff x="3294800" y="4134603"/>
              <a:chExt cx="2638876" cy="152400"/>
            </a:xfrm>
          </p:grpSpPr>
          <p:sp>
            <p:nvSpPr>
              <p:cNvPr id="8880" name="Google Shape;8880;p8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80"/>
            <p:cNvGrpSpPr/>
            <p:nvPr/>
          </p:nvGrpSpPr>
          <p:grpSpPr>
            <a:xfrm>
              <a:off x="3358399" y="4193010"/>
              <a:ext cx="2363377" cy="139537"/>
              <a:chOff x="3294800" y="4134603"/>
              <a:chExt cx="2638876" cy="152400"/>
            </a:xfrm>
          </p:grpSpPr>
          <p:sp>
            <p:nvSpPr>
              <p:cNvPr id="8886" name="Google Shape;8886;p8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91" name="Google Shape;8891;p80"/>
          <p:cNvGraphicFramePr/>
          <p:nvPr/>
        </p:nvGraphicFramePr>
        <p:xfrm>
          <a:off x="711463" y="2153834"/>
          <a:ext cx="2369800" cy="889350"/>
        </p:xfrm>
        <a:graphic>
          <a:graphicData uri="http://schemas.openxmlformats.org/drawingml/2006/table">
            <a:tbl>
              <a:tblPr>
                <a:noFill/>
                <a:tableStyleId>{AA8A96BD-E638-43C8-B1C1-C93931D9A745}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892" name="Google Shape;8892;p80"/>
          <p:cNvGrpSpPr/>
          <p:nvPr/>
        </p:nvGrpSpPr>
        <p:grpSpPr>
          <a:xfrm>
            <a:off x="4161132" y="2557649"/>
            <a:ext cx="1302095" cy="60959"/>
            <a:chOff x="3558802" y="4011427"/>
            <a:chExt cx="1866000" cy="111300"/>
          </a:xfrm>
        </p:grpSpPr>
        <p:sp>
          <p:nvSpPr>
            <p:cNvPr id="8893" name="Google Shape;8893;p8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80"/>
          <p:cNvGrpSpPr/>
          <p:nvPr/>
        </p:nvGrpSpPr>
        <p:grpSpPr>
          <a:xfrm>
            <a:off x="4706620" y="2839808"/>
            <a:ext cx="914340" cy="60959"/>
            <a:chOff x="3558802" y="4011427"/>
            <a:chExt cx="1866000" cy="111300"/>
          </a:xfrm>
        </p:grpSpPr>
        <p:sp>
          <p:nvSpPr>
            <p:cNvPr id="8896" name="Google Shape;8896;p8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80"/>
          <p:cNvGrpSpPr/>
          <p:nvPr/>
        </p:nvGrpSpPr>
        <p:grpSpPr>
          <a:xfrm>
            <a:off x="5871419" y="3167606"/>
            <a:ext cx="2522867" cy="1001454"/>
            <a:chOff x="1904318" y="789980"/>
            <a:chExt cx="1489472" cy="606868"/>
          </a:xfrm>
        </p:grpSpPr>
        <p:cxnSp>
          <p:nvCxnSpPr>
            <p:cNvPr id="8899" name="Google Shape;8899;p8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00" name="Google Shape;8900;p8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01" name="Google Shape;8901;p8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02" name="Google Shape;8902;p8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903" name="Google Shape;8903;p8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904" name="Google Shape;8904;p8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905" name="Google Shape;8905;p8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906" name="Google Shape;8906;p8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0"/>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913" name="Google Shape;8913;p80"/>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914" name="Google Shape;8914;p80"/>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915" name="Google Shape;8915;p8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80"/>
          <p:cNvGrpSpPr/>
          <p:nvPr/>
        </p:nvGrpSpPr>
        <p:grpSpPr>
          <a:xfrm>
            <a:off x="3355824" y="951642"/>
            <a:ext cx="2363393" cy="1005865"/>
            <a:chOff x="3292400" y="1193188"/>
            <a:chExt cx="2615240" cy="1131075"/>
          </a:xfrm>
        </p:grpSpPr>
        <p:sp>
          <p:nvSpPr>
            <p:cNvPr id="8917" name="Google Shape;8917;p80"/>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18" name="Google Shape;8918;p80"/>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19" name="Google Shape;8919;p80"/>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920" name="Google Shape;8920;p80"/>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921" name="Google Shape;8921;p80"/>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922" name="Google Shape;8922;p80"/>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923" name="Google Shape;8923;p80"/>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924" name="Google Shape;8924;p80"/>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925" name="Google Shape;8925;p80"/>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926" name="Google Shape;8926;p80"/>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927" name="Google Shape;8927;p80"/>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928" name="Google Shape;8928;p80"/>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929" name="Google Shape;8929;p80"/>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930" name="Google Shape;8930;p80"/>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931" name="Google Shape;8931;p80"/>
            <p:cNvGrpSpPr/>
            <p:nvPr/>
          </p:nvGrpSpPr>
          <p:grpSpPr>
            <a:xfrm>
              <a:off x="3748438" y="1378608"/>
              <a:ext cx="2159202" cy="903971"/>
              <a:chOff x="1683525" y="2179850"/>
              <a:chExt cx="4519050" cy="2134525"/>
            </a:xfrm>
          </p:grpSpPr>
          <p:sp>
            <p:nvSpPr>
              <p:cNvPr id="8932" name="Google Shape;8932;p8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33" name="Google Shape;8933;p8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34" name="Google Shape;8934;p8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35" name="Google Shape;8935;p8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36" name="Google Shape;8936;p8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37" name="Google Shape;8937;p8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38" name="Google Shape;8938;p8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39" name="Google Shape;8939;p8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40" name="Google Shape;8940;p8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41" name="Google Shape;8941;p8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42" name="Google Shape;8942;p8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43" name="Google Shape;8943;p8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947"/>
        <p:cNvGrpSpPr/>
        <p:nvPr/>
      </p:nvGrpSpPr>
      <p:grpSpPr>
        <a:xfrm>
          <a:off x="0" y="0"/>
          <a:ext cx="0" cy="0"/>
          <a:chOff x="0" y="0"/>
          <a:chExt cx="0" cy="0"/>
        </a:xfrm>
      </p:grpSpPr>
      <p:grpSp>
        <p:nvGrpSpPr>
          <p:cNvPr id="8948" name="Google Shape;8948;p81"/>
          <p:cNvGrpSpPr/>
          <p:nvPr/>
        </p:nvGrpSpPr>
        <p:grpSpPr>
          <a:xfrm>
            <a:off x="4796690" y="970936"/>
            <a:ext cx="745431" cy="718863"/>
            <a:chOff x="4249973" y="1201875"/>
            <a:chExt cx="1958568" cy="1888762"/>
          </a:xfrm>
        </p:grpSpPr>
        <p:sp>
          <p:nvSpPr>
            <p:cNvPr id="8949" name="Google Shape;8949;p8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0" name="Google Shape;8950;p81"/>
            <p:cNvGrpSpPr/>
            <p:nvPr/>
          </p:nvGrpSpPr>
          <p:grpSpPr>
            <a:xfrm>
              <a:off x="5853086" y="1789142"/>
              <a:ext cx="355454" cy="1048099"/>
              <a:chOff x="5576108" y="2016725"/>
              <a:chExt cx="565200" cy="1666560"/>
            </a:xfrm>
          </p:grpSpPr>
          <p:sp>
            <p:nvSpPr>
              <p:cNvPr id="8951" name="Google Shape;8951;p8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952" name="Google Shape;8952;p8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81"/>
            <p:cNvGrpSpPr/>
            <p:nvPr/>
          </p:nvGrpSpPr>
          <p:grpSpPr>
            <a:xfrm>
              <a:off x="4869455" y="2691676"/>
              <a:ext cx="1013897" cy="398961"/>
              <a:chOff x="4012057" y="3451825"/>
              <a:chExt cx="1612175" cy="634379"/>
            </a:xfrm>
          </p:grpSpPr>
          <p:sp>
            <p:nvSpPr>
              <p:cNvPr id="8954" name="Google Shape;8954;p8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955" name="Google Shape;8955;p8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81"/>
            <p:cNvGrpSpPr/>
            <p:nvPr/>
          </p:nvGrpSpPr>
          <p:grpSpPr>
            <a:xfrm>
              <a:off x="4276937" y="2155961"/>
              <a:ext cx="651965" cy="891358"/>
              <a:chOff x="3069908" y="2599997"/>
              <a:chExt cx="1036675" cy="1417328"/>
            </a:xfrm>
          </p:grpSpPr>
          <p:sp>
            <p:nvSpPr>
              <p:cNvPr id="8957" name="Google Shape;8957;p8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958" name="Google Shape;8958;p8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81"/>
            <p:cNvGrpSpPr/>
            <p:nvPr/>
          </p:nvGrpSpPr>
          <p:grpSpPr>
            <a:xfrm>
              <a:off x="5054918" y="1201875"/>
              <a:ext cx="999548" cy="602711"/>
              <a:chOff x="4306958" y="1082925"/>
              <a:chExt cx="1589359" cy="958358"/>
            </a:xfrm>
          </p:grpSpPr>
          <p:sp>
            <p:nvSpPr>
              <p:cNvPr id="8960" name="Google Shape;8960;p8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961" name="Google Shape;8961;p8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81"/>
            <p:cNvGrpSpPr/>
            <p:nvPr/>
          </p:nvGrpSpPr>
          <p:grpSpPr>
            <a:xfrm>
              <a:off x="4249973" y="1303451"/>
              <a:ext cx="799317" cy="841334"/>
              <a:chOff x="3027033" y="1244439"/>
              <a:chExt cx="1270977" cy="1337786"/>
            </a:xfrm>
          </p:grpSpPr>
          <p:sp>
            <p:nvSpPr>
              <p:cNvPr id="8963" name="Google Shape;8963;p8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964" name="Google Shape;8964;p8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5" name="Google Shape;8965;p81"/>
          <p:cNvGrpSpPr/>
          <p:nvPr/>
        </p:nvGrpSpPr>
        <p:grpSpPr>
          <a:xfrm>
            <a:off x="713063" y="1849386"/>
            <a:ext cx="761767" cy="729896"/>
            <a:chOff x="2657744" y="2337745"/>
            <a:chExt cx="832987" cy="798137"/>
          </a:xfrm>
        </p:grpSpPr>
        <p:sp>
          <p:nvSpPr>
            <p:cNvPr id="8966" name="Google Shape;8966;p8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81"/>
          <p:cNvGrpSpPr/>
          <p:nvPr/>
        </p:nvGrpSpPr>
        <p:grpSpPr>
          <a:xfrm>
            <a:off x="3224027" y="1852592"/>
            <a:ext cx="685569" cy="723586"/>
            <a:chOff x="3398134" y="2057755"/>
            <a:chExt cx="704087" cy="743130"/>
          </a:xfrm>
        </p:grpSpPr>
        <p:grpSp>
          <p:nvGrpSpPr>
            <p:cNvPr id="8973" name="Google Shape;8973;p81"/>
            <p:cNvGrpSpPr/>
            <p:nvPr/>
          </p:nvGrpSpPr>
          <p:grpSpPr>
            <a:xfrm>
              <a:off x="3398134" y="2290183"/>
              <a:ext cx="315300" cy="219900"/>
              <a:chOff x="3398134" y="2290183"/>
              <a:chExt cx="315300" cy="219900"/>
            </a:xfrm>
          </p:grpSpPr>
          <p:sp>
            <p:nvSpPr>
              <p:cNvPr id="8974" name="Google Shape;8974;p81"/>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75" name="Google Shape;8975;p81"/>
              <p:cNvCxnSpPr>
                <a:stCxn id="8974"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976" name="Google Shape;8976;p81"/>
            <p:cNvGrpSpPr/>
            <p:nvPr/>
          </p:nvGrpSpPr>
          <p:grpSpPr>
            <a:xfrm>
              <a:off x="3547823" y="2467358"/>
              <a:ext cx="219900" cy="333527"/>
              <a:chOff x="3547823" y="2467358"/>
              <a:chExt cx="219900" cy="333527"/>
            </a:xfrm>
          </p:grpSpPr>
          <p:sp>
            <p:nvSpPr>
              <p:cNvPr id="8977" name="Google Shape;8977;p81"/>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78" name="Google Shape;8978;p81"/>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979" name="Google Shape;8979;p81"/>
            <p:cNvGrpSpPr/>
            <p:nvPr/>
          </p:nvGrpSpPr>
          <p:grpSpPr>
            <a:xfrm>
              <a:off x="3734138" y="2467358"/>
              <a:ext cx="219900" cy="333527"/>
              <a:chOff x="3734138" y="2467358"/>
              <a:chExt cx="219900" cy="333527"/>
            </a:xfrm>
          </p:grpSpPr>
          <p:sp>
            <p:nvSpPr>
              <p:cNvPr id="8980" name="Google Shape;8980;p81"/>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81" name="Google Shape;8981;p81"/>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982" name="Google Shape;8982;p81"/>
            <p:cNvGrpSpPr/>
            <p:nvPr/>
          </p:nvGrpSpPr>
          <p:grpSpPr>
            <a:xfrm>
              <a:off x="3787560" y="2288011"/>
              <a:ext cx="314661" cy="219900"/>
              <a:chOff x="3787560" y="2288011"/>
              <a:chExt cx="314661" cy="219900"/>
            </a:xfrm>
          </p:grpSpPr>
          <p:sp>
            <p:nvSpPr>
              <p:cNvPr id="8983" name="Google Shape;8983;p81"/>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84" name="Google Shape;8984;p81"/>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985" name="Google Shape;8985;p81"/>
            <p:cNvGrpSpPr/>
            <p:nvPr/>
          </p:nvGrpSpPr>
          <p:grpSpPr>
            <a:xfrm>
              <a:off x="3637290" y="2057755"/>
              <a:ext cx="219900" cy="335499"/>
              <a:chOff x="3637290" y="2057755"/>
              <a:chExt cx="219900" cy="335499"/>
            </a:xfrm>
          </p:grpSpPr>
          <p:sp>
            <p:nvSpPr>
              <p:cNvPr id="8986" name="Google Shape;8986;p81"/>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987" name="Google Shape;8987;p81"/>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988" name="Google Shape;8988;p81"/>
          <p:cNvGrpSpPr/>
          <p:nvPr/>
        </p:nvGrpSpPr>
        <p:grpSpPr>
          <a:xfrm>
            <a:off x="4899249" y="1859288"/>
            <a:ext cx="710153" cy="710153"/>
            <a:chOff x="5007123" y="2079403"/>
            <a:chExt cx="687600" cy="687600"/>
          </a:xfrm>
        </p:grpSpPr>
        <p:sp>
          <p:nvSpPr>
            <p:cNvPr id="8989" name="Google Shape;8989;p81"/>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1"/>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1"/>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1"/>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81"/>
          <p:cNvGrpSpPr/>
          <p:nvPr/>
        </p:nvGrpSpPr>
        <p:grpSpPr>
          <a:xfrm>
            <a:off x="5708687" y="1853794"/>
            <a:ext cx="720998" cy="721183"/>
            <a:chOff x="5797446" y="2063053"/>
            <a:chExt cx="698100" cy="698280"/>
          </a:xfrm>
        </p:grpSpPr>
        <p:sp>
          <p:nvSpPr>
            <p:cNvPr id="8994" name="Google Shape;8994;p81"/>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1"/>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1"/>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1"/>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1"/>
          <p:cNvGrpSpPr/>
          <p:nvPr/>
        </p:nvGrpSpPr>
        <p:grpSpPr>
          <a:xfrm>
            <a:off x="8153834" y="3499399"/>
            <a:ext cx="280585" cy="673164"/>
            <a:chOff x="8075075" y="3754290"/>
            <a:chExt cx="255612" cy="613194"/>
          </a:xfrm>
        </p:grpSpPr>
        <p:grpSp>
          <p:nvGrpSpPr>
            <p:cNvPr id="8999" name="Google Shape;8999;p81"/>
            <p:cNvGrpSpPr/>
            <p:nvPr/>
          </p:nvGrpSpPr>
          <p:grpSpPr>
            <a:xfrm>
              <a:off x="8075075" y="3754290"/>
              <a:ext cx="255612" cy="613194"/>
              <a:chOff x="8075075" y="3754290"/>
              <a:chExt cx="255612" cy="613194"/>
            </a:xfrm>
          </p:grpSpPr>
          <p:sp>
            <p:nvSpPr>
              <p:cNvPr id="9000" name="Google Shape;9000;p81"/>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1"/>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2" name="Google Shape;9002;p81"/>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81"/>
          <p:cNvGrpSpPr/>
          <p:nvPr/>
        </p:nvGrpSpPr>
        <p:grpSpPr>
          <a:xfrm>
            <a:off x="5270892" y="3488196"/>
            <a:ext cx="470352" cy="683745"/>
            <a:chOff x="1697726" y="3244179"/>
            <a:chExt cx="788124" cy="1146069"/>
          </a:xfrm>
        </p:grpSpPr>
        <p:sp>
          <p:nvSpPr>
            <p:cNvPr id="9004" name="Google Shape;9004;p8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6" name="Google Shape;9006;p81"/>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7" name="Google Shape;9007;p81"/>
          <p:cNvGrpSpPr/>
          <p:nvPr/>
        </p:nvGrpSpPr>
        <p:grpSpPr>
          <a:xfrm>
            <a:off x="5892043" y="3499398"/>
            <a:ext cx="293891" cy="293845"/>
            <a:chOff x="6134814" y="3754290"/>
            <a:chExt cx="293891" cy="293845"/>
          </a:xfrm>
        </p:grpSpPr>
        <p:sp>
          <p:nvSpPr>
            <p:cNvPr id="9008" name="Google Shape;9008;p8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81"/>
          <p:cNvGrpSpPr/>
          <p:nvPr/>
        </p:nvGrpSpPr>
        <p:grpSpPr>
          <a:xfrm>
            <a:off x="5892043" y="3878069"/>
            <a:ext cx="293891" cy="293891"/>
            <a:chOff x="6134814" y="4086186"/>
            <a:chExt cx="293891" cy="293891"/>
          </a:xfrm>
        </p:grpSpPr>
        <p:sp>
          <p:nvSpPr>
            <p:cNvPr id="9011" name="Google Shape;9011;p8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3" name="Google Shape;9013;p81"/>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1"/>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5" name="Google Shape;9015;p81"/>
          <p:cNvGrpSpPr/>
          <p:nvPr/>
        </p:nvGrpSpPr>
        <p:grpSpPr>
          <a:xfrm>
            <a:off x="7817018" y="2706762"/>
            <a:ext cx="622883" cy="621944"/>
            <a:chOff x="1187048" y="238125"/>
            <a:chExt cx="5256397" cy="5248476"/>
          </a:xfrm>
        </p:grpSpPr>
        <p:sp>
          <p:nvSpPr>
            <p:cNvPr id="9016" name="Google Shape;9016;p8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81"/>
          <p:cNvGrpSpPr/>
          <p:nvPr/>
        </p:nvGrpSpPr>
        <p:grpSpPr>
          <a:xfrm>
            <a:off x="2274123" y="2716370"/>
            <a:ext cx="1310987" cy="612407"/>
            <a:chOff x="238125" y="1188750"/>
            <a:chExt cx="7140450" cy="3335550"/>
          </a:xfrm>
        </p:grpSpPr>
        <p:sp>
          <p:nvSpPr>
            <p:cNvPr id="9021" name="Google Shape;9021;p8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81"/>
          <p:cNvGrpSpPr/>
          <p:nvPr/>
        </p:nvGrpSpPr>
        <p:grpSpPr>
          <a:xfrm>
            <a:off x="6599995" y="2706925"/>
            <a:ext cx="1110299" cy="621702"/>
            <a:chOff x="238125" y="1335475"/>
            <a:chExt cx="5418735" cy="3034175"/>
          </a:xfrm>
        </p:grpSpPr>
        <p:sp>
          <p:nvSpPr>
            <p:cNvPr id="9027" name="Google Shape;9027;p8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81"/>
          <p:cNvGrpSpPr/>
          <p:nvPr/>
        </p:nvGrpSpPr>
        <p:grpSpPr>
          <a:xfrm>
            <a:off x="5417655" y="2703822"/>
            <a:ext cx="1074451" cy="627181"/>
            <a:chOff x="5359127" y="2910889"/>
            <a:chExt cx="1097723" cy="640831"/>
          </a:xfrm>
        </p:grpSpPr>
        <p:grpSp>
          <p:nvGrpSpPr>
            <p:cNvPr id="9031" name="Google Shape;9031;p81"/>
            <p:cNvGrpSpPr/>
            <p:nvPr/>
          </p:nvGrpSpPr>
          <p:grpSpPr>
            <a:xfrm>
              <a:off x="5929791" y="3263088"/>
              <a:ext cx="527060" cy="287097"/>
              <a:chOff x="5929791" y="3263088"/>
              <a:chExt cx="527060" cy="287097"/>
            </a:xfrm>
          </p:grpSpPr>
          <p:sp>
            <p:nvSpPr>
              <p:cNvPr id="9032" name="Google Shape;9032;p81"/>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033" name="Google Shape;9033;p81"/>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034" name="Google Shape;9034;p81"/>
            <p:cNvGrpSpPr/>
            <p:nvPr/>
          </p:nvGrpSpPr>
          <p:grpSpPr>
            <a:xfrm>
              <a:off x="5359127" y="3263089"/>
              <a:ext cx="526428" cy="288631"/>
              <a:chOff x="5359127" y="3263089"/>
              <a:chExt cx="526428" cy="288631"/>
            </a:xfrm>
          </p:grpSpPr>
          <p:sp>
            <p:nvSpPr>
              <p:cNvPr id="9035" name="Google Shape;9035;p81"/>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036" name="Google Shape;9036;p81"/>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037" name="Google Shape;9037;p81"/>
            <p:cNvGrpSpPr/>
            <p:nvPr/>
          </p:nvGrpSpPr>
          <p:grpSpPr>
            <a:xfrm>
              <a:off x="5551525" y="2910889"/>
              <a:ext cx="520901" cy="610283"/>
              <a:chOff x="5551525" y="2910889"/>
              <a:chExt cx="520901" cy="610283"/>
            </a:xfrm>
          </p:grpSpPr>
          <p:sp>
            <p:nvSpPr>
              <p:cNvPr id="9038" name="Google Shape;9038;p81"/>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039" name="Google Shape;9039;p81"/>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040" name="Google Shape;9040;p81"/>
            <p:cNvGrpSpPr/>
            <p:nvPr/>
          </p:nvGrpSpPr>
          <p:grpSpPr>
            <a:xfrm>
              <a:off x="5743962" y="2919100"/>
              <a:ext cx="623674" cy="284502"/>
              <a:chOff x="5743962" y="2919100"/>
              <a:chExt cx="623674" cy="284502"/>
            </a:xfrm>
          </p:grpSpPr>
          <p:sp>
            <p:nvSpPr>
              <p:cNvPr id="9041" name="Google Shape;9041;p81"/>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042" name="Google Shape;9042;p81"/>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043" name="Google Shape;9043;p81"/>
          <p:cNvGrpSpPr/>
          <p:nvPr/>
        </p:nvGrpSpPr>
        <p:grpSpPr>
          <a:xfrm>
            <a:off x="7568868" y="1854534"/>
            <a:ext cx="874976" cy="719600"/>
            <a:chOff x="7608988" y="2093194"/>
            <a:chExt cx="817276" cy="672147"/>
          </a:xfrm>
        </p:grpSpPr>
        <p:cxnSp>
          <p:nvCxnSpPr>
            <p:cNvPr id="9044" name="Google Shape;9044;p8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45" name="Google Shape;9045;p8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46" name="Google Shape;9046;p8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47" name="Google Shape;9047;p8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48" name="Google Shape;9048;p8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049" name="Google Shape;9049;p8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050" name="Google Shape;9050;p81"/>
            <p:cNvGrpSpPr/>
            <p:nvPr/>
          </p:nvGrpSpPr>
          <p:grpSpPr>
            <a:xfrm>
              <a:off x="7721175" y="2093194"/>
              <a:ext cx="599587" cy="623846"/>
              <a:chOff x="7721175" y="2093194"/>
              <a:chExt cx="599587" cy="623846"/>
            </a:xfrm>
          </p:grpSpPr>
          <p:grpSp>
            <p:nvGrpSpPr>
              <p:cNvPr id="9051" name="Google Shape;9051;p81"/>
              <p:cNvGrpSpPr/>
              <p:nvPr/>
            </p:nvGrpSpPr>
            <p:grpSpPr>
              <a:xfrm>
                <a:off x="7721175" y="2093194"/>
                <a:ext cx="291605" cy="623846"/>
                <a:chOff x="9405575" y="2061418"/>
                <a:chExt cx="291605" cy="623846"/>
              </a:xfrm>
            </p:grpSpPr>
            <p:sp>
              <p:nvSpPr>
                <p:cNvPr id="9052" name="Google Shape;9052;p8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81"/>
              <p:cNvGrpSpPr/>
              <p:nvPr/>
            </p:nvGrpSpPr>
            <p:grpSpPr>
              <a:xfrm flipH="1">
                <a:off x="8029157" y="2093194"/>
                <a:ext cx="291605" cy="623846"/>
                <a:chOff x="9405575" y="2061418"/>
                <a:chExt cx="291605" cy="623846"/>
              </a:xfrm>
            </p:grpSpPr>
            <p:sp>
              <p:nvSpPr>
                <p:cNvPr id="9060" name="Google Shape;9060;p8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67" name="Google Shape;9067;p81"/>
          <p:cNvGrpSpPr/>
          <p:nvPr/>
        </p:nvGrpSpPr>
        <p:grpSpPr>
          <a:xfrm>
            <a:off x="4013304" y="970936"/>
            <a:ext cx="712557" cy="785901"/>
            <a:chOff x="4206459" y="1191441"/>
            <a:chExt cx="712557" cy="785901"/>
          </a:xfrm>
        </p:grpSpPr>
        <p:sp>
          <p:nvSpPr>
            <p:cNvPr id="9068" name="Google Shape;9068;p8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2" name="Google Shape;9072;p81"/>
            <p:cNvGrpSpPr/>
            <p:nvPr/>
          </p:nvGrpSpPr>
          <p:grpSpPr>
            <a:xfrm>
              <a:off x="4644280" y="1290523"/>
              <a:ext cx="143716" cy="29463"/>
              <a:chOff x="4644280" y="1290523"/>
              <a:chExt cx="143716" cy="29463"/>
            </a:xfrm>
          </p:grpSpPr>
          <p:sp>
            <p:nvSpPr>
              <p:cNvPr id="9073" name="Google Shape;9073;p8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81"/>
            <p:cNvGrpSpPr/>
            <p:nvPr/>
          </p:nvGrpSpPr>
          <p:grpSpPr>
            <a:xfrm>
              <a:off x="4356567" y="1191441"/>
              <a:ext cx="143690" cy="29488"/>
              <a:chOff x="4356567" y="1191441"/>
              <a:chExt cx="143690" cy="29488"/>
            </a:xfrm>
          </p:grpSpPr>
          <p:sp>
            <p:nvSpPr>
              <p:cNvPr id="9078" name="Google Shape;9078;p8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81"/>
            <p:cNvGrpSpPr/>
            <p:nvPr/>
          </p:nvGrpSpPr>
          <p:grpSpPr>
            <a:xfrm>
              <a:off x="4339009" y="1863727"/>
              <a:ext cx="143703" cy="29476"/>
              <a:chOff x="4339009" y="1863727"/>
              <a:chExt cx="143703" cy="29476"/>
            </a:xfrm>
          </p:grpSpPr>
          <p:sp>
            <p:nvSpPr>
              <p:cNvPr id="9083" name="Google Shape;9083;p8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81"/>
            <p:cNvGrpSpPr/>
            <p:nvPr/>
          </p:nvGrpSpPr>
          <p:grpSpPr>
            <a:xfrm>
              <a:off x="4206459" y="1607315"/>
              <a:ext cx="29539" cy="142899"/>
              <a:chOff x="4206459" y="1607315"/>
              <a:chExt cx="29539" cy="142899"/>
            </a:xfrm>
          </p:grpSpPr>
          <p:sp>
            <p:nvSpPr>
              <p:cNvPr id="9088" name="Google Shape;9088;p8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2" name="Google Shape;9092;p8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6" name="Google Shape;9096;p81"/>
            <p:cNvGrpSpPr/>
            <p:nvPr/>
          </p:nvGrpSpPr>
          <p:grpSpPr>
            <a:xfrm>
              <a:off x="4889463" y="1423737"/>
              <a:ext cx="29552" cy="142899"/>
              <a:chOff x="4889463" y="1423737"/>
              <a:chExt cx="29552" cy="142899"/>
            </a:xfrm>
          </p:grpSpPr>
          <p:sp>
            <p:nvSpPr>
              <p:cNvPr id="9097" name="Google Shape;9097;p8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81"/>
            <p:cNvGrpSpPr/>
            <p:nvPr/>
          </p:nvGrpSpPr>
          <p:grpSpPr>
            <a:xfrm>
              <a:off x="4771663" y="1876896"/>
              <a:ext cx="108651" cy="100447"/>
              <a:chOff x="4771663" y="1876896"/>
              <a:chExt cx="108651" cy="100447"/>
            </a:xfrm>
          </p:grpSpPr>
          <p:sp>
            <p:nvSpPr>
              <p:cNvPr id="9102" name="Google Shape;9102;p8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6" name="Google Shape;9106;p81"/>
          <p:cNvGrpSpPr/>
          <p:nvPr/>
        </p:nvGrpSpPr>
        <p:grpSpPr>
          <a:xfrm>
            <a:off x="4008780" y="1854159"/>
            <a:ext cx="791287" cy="720350"/>
            <a:chOff x="267375" y="1071875"/>
            <a:chExt cx="470500" cy="428550"/>
          </a:xfrm>
        </p:grpSpPr>
        <p:sp>
          <p:nvSpPr>
            <p:cNvPr id="9107" name="Google Shape;9107;p8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81"/>
          <p:cNvGrpSpPr/>
          <p:nvPr/>
        </p:nvGrpSpPr>
        <p:grpSpPr>
          <a:xfrm>
            <a:off x="709275" y="3498789"/>
            <a:ext cx="1408444" cy="673166"/>
            <a:chOff x="712664" y="3693287"/>
            <a:chExt cx="1460738" cy="698160"/>
          </a:xfrm>
        </p:grpSpPr>
        <p:grpSp>
          <p:nvGrpSpPr>
            <p:cNvPr id="9116" name="Google Shape;9116;p81"/>
            <p:cNvGrpSpPr/>
            <p:nvPr/>
          </p:nvGrpSpPr>
          <p:grpSpPr>
            <a:xfrm>
              <a:off x="1380079" y="4133090"/>
              <a:ext cx="234048" cy="258099"/>
              <a:chOff x="1380079" y="4133090"/>
              <a:chExt cx="234048" cy="258099"/>
            </a:xfrm>
          </p:grpSpPr>
          <p:sp>
            <p:nvSpPr>
              <p:cNvPr id="9117" name="Google Shape;9117;p8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81"/>
            <p:cNvGrpSpPr/>
            <p:nvPr/>
          </p:nvGrpSpPr>
          <p:grpSpPr>
            <a:xfrm>
              <a:off x="884610" y="3864082"/>
              <a:ext cx="1118566" cy="527275"/>
              <a:chOff x="890961" y="3865463"/>
              <a:chExt cx="1115221" cy="525698"/>
            </a:xfrm>
          </p:grpSpPr>
          <p:sp>
            <p:nvSpPr>
              <p:cNvPr id="9121" name="Google Shape;9121;p81"/>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1"/>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1"/>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4" name="Google Shape;9124;p81"/>
            <p:cNvGrpSpPr/>
            <p:nvPr/>
          </p:nvGrpSpPr>
          <p:grpSpPr>
            <a:xfrm>
              <a:off x="712664" y="3693287"/>
              <a:ext cx="1460738" cy="698160"/>
              <a:chOff x="712664" y="3693025"/>
              <a:chExt cx="1460738" cy="698160"/>
            </a:xfrm>
          </p:grpSpPr>
          <p:sp>
            <p:nvSpPr>
              <p:cNvPr id="9125" name="Google Shape;9125;p8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31" name="Google Shape;9131;p81"/>
          <p:cNvGrpSpPr/>
          <p:nvPr/>
        </p:nvGrpSpPr>
        <p:grpSpPr>
          <a:xfrm>
            <a:off x="3146990" y="970936"/>
            <a:ext cx="795485" cy="738831"/>
            <a:chOff x="3348603" y="1236445"/>
            <a:chExt cx="749256" cy="695894"/>
          </a:xfrm>
        </p:grpSpPr>
        <p:grpSp>
          <p:nvGrpSpPr>
            <p:cNvPr id="9132" name="Google Shape;9132;p81"/>
            <p:cNvGrpSpPr/>
            <p:nvPr/>
          </p:nvGrpSpPr>
          <p:grpSpPr>
            <a:xfrm>
              <a:off x="3583779" y="1236445"/>
              <a:ext cx="293795" cy="285811"/>
              <a:chOff x="3750225" y="1774000"/>
              <a:chExt cx="149575" cy="145525"/>
            </a:xfrm>
          </p:grpSpPr>
          <p:sp>
            <p:nvSpPr>
              <p:cNvPr id="9133" name="Google Shape;9133;p8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81"/>
            <p:cNvGrpSpPr/>
            <p:nvPr/>
          </p:nvGrpSpPr>
          <p:grpSpPr>
            <a:xfrm>
              <a:off x="3775534" y="1462599"/>
              <a:ext cx="322325" cy="285958"/>
              <a:chOff x="3847850" y="1889150"/>
              <a:chExt cx="164100" cy="145600"/>
            </a:xfrm>
          </p:grpSpPr>
          <p:sp>
            <p:nvSpPr>
              <p:cNvPr id="9136" name="Google Shape;9136;p8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81"/>
            <p:cNvGrpSpPr/>
            <p:nvPr/>
          </p:nvGrpSpPr>
          <p:grpSpPr>
            <a:xfrm>
              <a:off x="3545329" y="1646528"/>
              <a:ext cx="293746" cy="285811"/>
              <a:chOff x="3730650" y="1982800"/>
              <a:chExt cx="149550" cy="145525"/>
            </a:xfrm>
          </p:grpSpPr>
          <p:sp>
            <p:nvSpPr>
              <p:cNvPr id="9139" name="Google Shape;9139;p8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81"/>
            <p:cNvGrpSpPr/>
            <p:nvPr/>
          </p:nvGrpSpPr>
          <p:grpSpPr>
            <a:xfrm>
              <a:off x="3348603" y="1415046"/>
              <a:ext cx="294384" cy="284387"/>
              <a:chOff x="3630494" y="1864938"/>
              <a:chExt cx="149875" cy="144800"/>
            </a:xfrm>
          </p:grpSpPr>
          <p:sp>
            <p:nvSpPr>
              <p:cNvPr id="9142" name="Google Shape;9142;p8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44" name="Google Shape;9144;p81"/>
          <p:cNvGrpSpPr/>
          <p:nvPr/>
        </p:nvGrpSpPr>
        <p:grpSpPr>
          <a:xfrm>
            <a:off x="2268517" y="3493832"/>
            <a:ext cx="1324924" cy="678083"/>
            <a:chOff x="2413923" y="3711366"/>
            <a:chExt cx="1374117" cy="703260"/>
          </a:xfrm>
        </p:grpSpPr>
        <p:grpSp>
          <p:nvGrpSpPr>
            <p:cNvPr id="9145" name="Google Shape;9145;p81"/>
            <p:cNvGrpSpPr/>
            <p:nvPr/>
          </p:nvGrpSpPr>
          <p:grpSpPr>
            <a:xfrm>
              <a:off x="2413923" y="3711366"/>
              <a:ext cx="1374117" cy="703260"/>
              <a:chOff x="2413923" y="3711366"/>
              <a:chExt cx="1374117" cy="703260"/>
            </a:xfrm>
          </p:grpSpPr>
          <p:sp>
            <p:nvSpPr>
              <p:cNvPr id="9146" name="Google Shape;9146;p81"/>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7" name="Google Shape;9147;p81"/>
              <p:cNvGrpSpPr/>
              <p:nvPr/>
            </p:nvGrpSpPr>
            <p:grpSpPr>
              <a:xfrm>
                <a:off x="2600284" y="3808654"/>
                <a:ext cx="234506" cy="138009"/>
                <a:chOff x="2600284" y="3808654"/>
                <a:chExt cx="234506" cy="138009"/>
              </a:xfrm>
            </p:grpSpPr>
            <p:sp>
              <p:nvSpPr>
                <p:cNvPr id="9148" name="Google Shape;9148;p81"/>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9" name="Google Shape;9149;p8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150" name="Google Shape;9150;p81"/>
              <p:cNvGrpSpPr/>
              <p:nvPr/>
            </p:nvGrpSpPr>
            <p:grpSpPr>
              <a:xfrm>
                <a:off x="3359659" y="3805664"/>
                <a:ext cx="232294" cy="141000"/>
                <a:chOff x="3359659" y="3805664"/>
                <a:chExt cx="232294" cy="141000"/>
              </a:xfrm>
            </p:grpSpPr>
            <p:sp>
              <p:nvSpPr>
                <p:cNvPr id="9151" name="Google Shape;9151;p81"/>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2" name="Google Shape;9152;p8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153" name="Google Shape;9153;p81"/>
              <p:cNvGrpSpPr/>
              <p:nvPr/>
            </p:nvGrpSpPr>
            <p:grpSpPr>
              <a:xfrm>
                <a:off x="3067316" y="3711366"/>
                <a:ext cx="66900" cy="166809"/>
                <a:chOff x="3067316" y="3711366"/>
                <a:chExt cx="66900" cy="166809"/>
              </a:xfrm>
            </p:grpSpPr>
            <p:sp>
              <p:nvSpPr>
                <p:cNvPr id="9154" name="Google Shape;9154;p81"/>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5" name="Google Shape;9155;p8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156" name="Google Shape;9156;p81"/>
              <p:cNvGrpSpPr/>
              <p:nvPr/>
            </p:nvGrpSpPr>
            <p:grpSpPr>
              <a:xfrm>
                <a:off x="2413923" y="4058666"/>
                <a:ext cx="224119" cy="66900"/>
                <a:chOff x="2413923" y="4058666"/>
                <a:chExt cx="224119" cy="66900"/>
              </a:xfrm>
            </p:grpSpPr>
            <p:sp>
              <p:nvSpPr>
                <p:cNvPr id="9157" name="Google Shape;9157;p81"/>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8" name="Google Shape;9158;p8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159" name="Google Shape;9159;p81"/>
              <p:cNvGrpSpPr/>
              <p:nvPr/>
            </p:nvGrpSpPr>
            <p:grpSpPr>
              <a:xfrm>
                <a:off x="3564643" y="4058666"/>
                <a:ext cx="223397" cy="66900"/>
                <a:chOff x="3564643" y="4058666"/>
                <a:chExt cx="223397" cy="66900"/>
              </a:xfrm>
            </p:grpSpPr>
            <p:sp>
              <p:nvSpPr>
                <p:cNvPr id="9160" name="Google Shape;9160;p81"/>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1" name="Google Shape;9161;p8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162" name="Google Shape;9162;p81"/>
            <p:cNvGrpSpPr/>
            <p:nvPr/>
          </p:nvGrpSpPr>
          <p:grpSpPr>
            <a:xfrm>
              <a:off x="2633353" y="3965763"/>
              <a:ext cx="933975" cy="445687"/>
              <a:chOff x="2633353" y="3965763"/>
              <a:chExt cx="933975" cy="445687"/>
            </a:xfrm>
          </p:grpSpPr>
          <p:sp>
            <p:nvSpPr>
              <p:cNvPr id="9163" name="Google Shape;9163;p81"/>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1"/>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5" name="Google Shape;9165;p81"/>
          <p:cNvGrpSpPr/>
          <p:nvPr/>
        </p:nvGrpSpPr>
        <p:grpSpPr>
          <a:xfrm>
            <a:off x="6392789" y="1044380"/>
            <a:ext cx="1131087" cy="587383"/>
            <a:chOff x="238125" y="999450"/>
            <a:chExt cx="7140700" cy="3708225"/>
          </a:xfrm>
        </p:grpSpPr>
        <p:sp>
          <p:nvSpPr>
            <p:cNvPr id="9166" name="Google Shape;9166;p8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81"/>
          <p:cNvGrpSpPr/>
          <p:nvPr/>
        </p:nvGrpSpPr>
        <p:grpSpPr>
          <a:xfrm>
            <a:off x="3744240" y="3493874"/>
            <a:ext cx="1375854" cy="678131"/>
            <a:chOff x="3913765" y="3641905"/>
            <a:chExt cx="1522805" cy="750560"/>
          </a:xfrm>
        </p:grpSpPr>
        <p:grpSp>
          <p:nvGrpSpPr>
            <p:cNvPr id="9176" name="Google Shape;9176;p81"/>
            <p:cNvGrpSpPr/>
            <p:nvPr/>
          </p:nvGrpSpPr>
          <p:grpSpPr>
            <a:xfrm>
              <a:off x="3913765" y="3997002"/>
              <a:ext cx="1522805" cy="395463"/>
              <a:chOff x="3913765" y="3997002"/>
              <a:chExt cx="1522805" cy="395463"/>
            </a:xfrm>
          </p:grpSpPr>
          <p:grpSp>
            <p:nvGrpSpPr>
              <p:cNvPr id="9177" name="Google Shape;9177;p81"/>
              <p:cNvGrpSpPr/>
              <p:nvPr/>
            </p:nvGrpSpPr>
            <p:grpSpPr>
              <a:xfrm>
                <a:off x="3913765" y="4138659"/>
                <a:ext cx="507602" cy="253806"/>
                <a:chOff x="3913765" y="4138659"/>
                <a:chExt cx="507602" cy="253806"/>
              </a:xfrm>
            </p:grpSpPr>
            <p:sp>
              <p:nvSpPr>
                <p:cNvPr id="9178" name="Google Shape;9178;p8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180" name="Google Shape;9180;p81"/>
              <p:cNvGrpSpPr/>
              <p:nvPr/>
            </p:nvGrpSpPr>
            <p:grpSpPr>
              <a:xfrm>
                <a:off x="4421361" y="3997002"/>
                <a:ext cx="507618" cy="395463"/>
                <a:chOff x="4421361" y="3997002"/>
                <a:chExt cx="507618" cy="395463"/>
              </a:xfrm>
            </p:grpSpPr>
            <p:sp>
              <p:nvSpPr>
                <p:cNvPr id="9181" name="Google Shape;9181;p8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1"/>
              <p:cNvGrpSpPr/>
              <p:nvPr/>
            </p:nvGrpSpPr>
            <p:grpSpPr>
              <a:xfrm>
                <a:off x="4928973" y="4189418"/>
                <a:ext cx="507596" cy="203047"/>
                <a:chOff x="4928973" y="4189418"/>
                <a:chExt cx="507596" cy="203047"/>
              </a:xfrm>
            </p:grpSpPr>
            <p:sp>
              <p:nvSpPr>
                <p:cNvPr id="9184" name="Google Shape;9184;p8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6" name="Google Shape;9186;p81"/>
            <p:cNvGrpSpPr/>
            <p:nvPr/>
          </p:nvGrpSpPr>
          <p:grpSpPr>
            <a:xfrm>
              <a:off x="4482186" y="3641905"/>
              <a:ext cx="397605" cy="349784"/>
              <a:chOff x="2906375" y="1159725"/>
              <a:chExt cx="1860575" cy="1636800"/>
            </a:xfrm>
          </p:grpSpPr>
          <p:sp>
            <p:nvSpPr>
              <p:cNvPr id="9187" name="Google Shape;9187;p8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1" name="Google Shape;9191;p81"/>
          <p:cNvGrpSpPr/>
          <p:nvPr/>
        </p:nvGrpSpPr>
        <p:grpSpPr>
          <a:xfrm>
            <a:off x="6528949" y="1853801"/>
            <a:ext cx="940737" cy="721067"/>
            <a:chOff x="6599718" y="2068734"/>
            <a:chExt cx="940737" cy="721067"/>
          </a:xfrm>
        </p:grpSpPr>
        <p:sp>
          <p:nvSpPr>
            <p:cNvPr id="9192" name="Google Shape;9192;p8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8" name="Google Shape;9198;p81"/>
            <p:cNvGrpSpPr/>
            <p:nvPr/>
          </p:nvGrpSpPr>
          <p:grpSpPr>
            <a:xfrm>
              <a:off x="6836957" y="2068734"/>
              <a:ext cx="461892" cy="721067"/>
              <a:chOff x="6836957" y="2068734"/>
              <a:chExt cx="461892" cy="721067"/>
            </a:xfrm>
          </p:grpSpPr>
          <p:sp>
            <p:nvSpPr>
              <p:cNvPr id="9199" name="Google Shape;9199;p8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5" name="Google Shape;9205;p81"/>
              <p:cNvGrpSpPr/>
              <p:nvPr/>
            </p:nvGrpSpPr>
            <p:grpSpPr>
              <a:xfrm>
                <a:off x="6836957" y="2068734"/>
                <a:ext cx="461892" cy="721067"/>
                <a:chOff x="6836957" y="2068734"/>
                <a:chExt cx="461892" cy="721067"/>
              </a:xfrm>
            </p:grpSpPr>
            <p:sp>
              <p:nvSpPr>
                <p:cNvPr id="9206" name="Google Shape;9206;p8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13" name="Google Shape;9213;p81"/>
          <p:cNvGrpSpPr/>
          <p:nvPr/>
        </p:nvGrpSpPr>
        <p:grpSpPr>
          <a:xfrm>
            <a:off x="2412267" y="1858147"/>
            <a:ext cx="712577" cy="712374"/>
            <a:chOff x="2559249" y="2069323"/>
            <a:chExt cx="685566" cy="685634"/>
          </a:xfrm>
        </p:grpSpPr>
        <p:sp>
          <p:nvSpPr>
            <p:cNvPr id="9214" name="Google Shape;9214;p8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81"/>
          <p:cNvGrpSpPr/>
          <p:nvPr/>
        </p:nvGrpSpPr>
        <p:grpSpPr>
          <a:xfrm>
            <a:off x="7594705" y="970936"/>
            <a:ext cx="845645" cy="711911"/>
            <a:chOff x="951975" y="315800"/>
            <a:chExt cx="5860325" cy="4933550"/>
          </a:xfrm>
        </p:grpSpPr>
        <p:sp>
          <p:nvSpPr>
            <p:cNvPr id="9228" name="Google Shape;9228;p8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81"/>
          <p:cNvGrpSpPr/>
          <p:nvPr/>
        </p:nvGrpSpPr>
        <p:grpSpPr>
          <a:xfrm>
            <a:off x="3691834" y="2707045"/>
            <a:ext cx="1617932" cy="621724"/>
            <a:chOff x="3862800" y="3038525"/>
            <a:chExt cx="1329006" cy="510698"/>
          </a:xfrm>
        </p:grpSpPr>
        <p:sp>
          <p:nvSpPr>
            <p:cNvPr id="9237" name="Google Shape;9237;p8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9" name="Google Shape;9239;p81"/>
            <p:cNvGrpSpPr/>
            <p:nvPr/>
          </p:nvGrpSpPr>
          <p:grpSpPr>
            <a:xfrm>
              <a:off x="3967075" y="3040337"/>
              <a:ext cx="1019927" cy="402126"/>
              <a:chOff x="3967075" y="3040337"/>
              <a:chExt cx="1019927" cy="402126"/>
            </a:xfrm>
          </p:grpSpPr>
          <p:sp>
            <p:nvSpPr>
              <p:cNvPr id="9240" name="Google Shape;9240;p8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81"/>
            <p:cNvGrpSpPr/>
            <p:nvPr/>
          </p:nvGrpSpPr>
          <p:grpSpPr>
            <a:xfrm>
              <a:off x="4186700" y="3040337"/>
              <a:ext cx="390475" cy="183289"/>
              <a:chOff x="4186700" y="3040337"/>
              <a:chExt cx="390475" cy="183289"/>
            </a:xfrm>
          </p:grpSpPr>
          <p:sp>
            <p:nvSpPr>
              <p:cNvPr id="9243" name="Google Shape;9243;p8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81"/>
            <p:cNvGrpSpPr/>
            <p:nvPr/>
          </p:nvGrpSpPr>
          <p:grpSpPr>
            <a:xfrm>
              <a:off x="4073727" y="3040337"/>
              <a:ext cx="697794" cy="296263"/>
              <a:chOff x="4073727" y="3040337"/>
              <a:chExt cx="697794" cy="296263"/>
            </a:xfrm>
          </p:grpSpPr>
          <p:sp>
            <p:nvSpPr>
              <p:cNvPr id="9246" name="Google Shape;9246;p8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81"/>
            <p:cNvGrpSpPr/>
            <p:nvPr/>
          </p:nvGrpSpPr>
          <p:grpSpPr>
            <a:xfrm>
              <a:off x="3862800" y="3038525"/>
              <a:ext cx="1329006" cy="510698"/>
              <a:chOff x="3862800" y="3038525"/>
              <a:chExt cx="1329006" cy="510698"/>
            </a:xfrm>
          </p:grpSpPr>
          <p:sp>
            <p:nvSpPr>
              <p:cNvPr id="9249" name="Google Shape;9249;p81"/>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1"/>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1" name="Google Shape;9251;p81"/>
          <p:cNvGrpSpPr/>
          <p:nvPr/>
        </p:nvGrpSpPr>
        <p:grpSpPr>
          <a:xfrm>
            <a:off x="700156" y="970936"/>
            <a:ext cx="883205" cy="775176"/>
            <a:chOff x="649648" y="271400"/>
            <a:chExt cx="6215377" cy="5455143"/>
          </a:xfrm>
        </p:grpSpPr>
        <p:sp>
          <p:nvSpPr>
            <p:cNvPr id="9252" name="Google Shape;9252;p8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81"/>
          <p:cNvGrpSpPr/>
          <p:nvPr/>
        </p:nvGrpSpPr>
        <p:grpSpPr>
          <a:xfrm>
            <a:off x="2308457" y="970936"/>
            <a:ext cx="767704" cy="815489"/>
            <a:chOff x="2499700" y="1135950"/>
            <a:chExt cx="732402" cy="777990"/>
          </a:xfrm>
        </p:grpSpPr>
        <p:grpSp>
          <p:nvGrpSpPr>
            <p:cNvPr id="9265" name="Google Shape;9265;p81"/>
            <p:cNvGrpSpPr/>
            <p:nvPr/>
          </p:nvGrpSpPr>
          <p:grpSpPr>
            <a:xfrm>
              <a:off x="2499700" y="1135950"/>
              <a:ext cx="732402" cy="694705"/>
              <a:chOff x="2499700" y="1135950"/>
              <a:chExt cx="732402" cy="694705"/>
            </a:xfrm>
          </p:grpSpPr>
          <p:sp>
            <p:nvSpPr>
              <p:cNvPr id="9266" name="Google Shape;9266;p8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1"/>
            <p:cNvGrpSpPr/>
            <p:nvPr/>
          </p:nvGrpSpPr>
          <p:grpSpPr>
            <a:xfrm>
              <a:off x="2517909" y="1188726"/>
              <a:ext cx="702702" cy="725214"/>
              <a:chOff x="2517909" y="1188726"/>
              <a:chExt cx="702702" cy="725214"/>
            </a:xfrm>
          </p:grpSpPr>
          <p:sp>
            <p:nvSpPr>
              <p:cNvPr id="9294" name="Google Shape;9294;p8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9" name="Google Shape;9299;p81"/>
          <p:cNvGrpSpPr/>
          <p:nvPr/>
        </p:nvGrpSpPr>
        <p:grpSpPr>
          <a:xfrm>
            <a:off x="1654189" y="970936"/>
            <a:ext cx="583439" cy="870229"/>
            <a:chOff x="1716825" y="1121550"/>
            <a:chExt cx="622800" cy="928938"/>
          </a:xfrm>
        </p:grpSpPr>
        <p:grpSp>
          <p:nvGrpSpPr>
            <p:cNvPr id="9300" name="Google Shape;9300;p81"/>
            <p:cNvGrpSpPr/>
            <p:nvPr/>
          </p:nvGrpSpPr>
          <p:grpSpPr>
            <a:xfrm>
              <a:off x="1716825" y="1121550"/>
              <a:ext cx="622800" cy="928938"/>
              <a:chOff x="1716825" y="1121550"/>
              <a:chExt cx="622800" cy="928938"/>
            </a:xfrm>
          </p:grpSpPr>
          <p:cxnSp>
            <p:nvCxnSpPr>
              <p:cNvPr id="9301" name="Google Shape;9301;p8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02" name="Google Shape;9302;p8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81"/>
            <p:cNvGrpSpPr/>
            <p:nvPr/>
          </p:nvGrpSpPr>
          <p:grpSpPr>
            <a:xfrm>
              <a:off x="1768050" y="1172775"/>
              <a:ext cx="520200" cy="832000"/>
              <a:chOff x="1768050" y="1172775"/>
              <a:chExt cx="520200" cy="832000"/>
            </a:xfrm>
          </p:grpSpPr>
          <p:cxnSp>
            <p:nvCxnSpPr>
              <p:cNvPr id="9304" name="Google Shape;9304;p8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305" name="Google Shape;9305;p8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81"/>
            <p:cNvGrpSpPr/>
            <p:nvPr/>
          </p:nvGrpSpPr>
          <p:grpSpPr>
            <a:xfrm>
              <a:off x="1820100" y="1225475"/>
              <a:ext cx="416400" cy="729575"/>
              <a:chOff x="1820100" y="1225475"/>
              <a:chExt cx="416400" cy="729575"/>
            </a:xfrm>
          </p:grpSpPr>
          <p:cxnSp>
            <p:nvCxnSpPr>
              <p:cNvPr id="9307" name="Google Shape;9307;p8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308" name="Google Shape;9308;p8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81"/>
            <p:cNvGrpSpPr/>
            <p:nvPr/>
          </p:nvGrpSpPr>
          <p:grpSpPr>
            <a:xfrm>
              <a:off x="1874250" y="1278825"/>
              <a:ext cx="308100" cy="605275"/>
              <a:chOff x="1874250" y="1278825"/>
              <a:chExt cx="308100" cy="605275"/>
            </a:xfrm>
          </p:grpSpPr>
          <p:cxnSp>
            <p:nvCxnSpPr>
              <p:cNvPr id="9310" name="Google Shape;9310;p8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311" name="Google Shape;9311;p8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2" name="Google Shape;9312;p8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81"/>
          <p:cNvGrpSpPr/>
          <p:nvPr/>
        </p:nvGrpSpPr>
        <p:grpSpPr>
          <a:xfrm>
            <a:off x="1574012" y="1857258"/>
            <a:ext cx="739072" cy="714152"/>
            <a:chOff x="4334725" y="1355875"/>
            <a:chExt cx="3106650" cy="3001900"/>
          </a:xfrm>
        </p:grpSpPr>
        <p:grpSp>
          <p:nvGrpSpPr>
            <p:cNvPr id="9314" name="Google Shape;9314;p81"/>
            <p:cNvGrpSpPr/>
            <p:nvPr/>
          </p:nvGrpSpPr>
          <p:grpSpPr>
            <a:xfrm>
              <a:off x="4516050" y="1724875"/>
              <a:ext cx="2693725" cy="2632900"/>
              <a:chOff x="4516050" y="1724875"/>
              <a:chExt cx="2693725" cy="2632900"/>
            </a:xfrm>
          </p:grpSpPr>
          <p:sp>
            <p:nvSpPr>
              <p:cNvPr id="9315" name="Google Shape;9315;p8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81"/>
            <p:cNvGrpSpPr/>
            <p:nvPr/>
          </p:nvGrpSpPr>
          <p:grpSpPr>
            <a:xfrm>
              <a:off x="4334725" y="1355875"/>
              <a:ext cx="3106650" cy="2709650"/>
              <a:chOff x="4334725" y="1355875"/>
              <a:chExt cx="3106650" cy="2709650"/>
            </a:xfrm>
          </p:grpSpPr>
          <p:sp>
            <p:nvSpPr>
              <p:cNvPr id="9319" name="Google Shape;9319;p8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2" name="Google Shape;9322;p81"/>
          <p:cNvGrpSpPr/>
          <p:nvPr/>
        </p:nvGrpSpPr>
        <p:grpSpPr>
          <a:xfrm>
            <a:off x="7690961" y="3488029"/>
            <a:ext cx="312074" cy="684173"/>
            <a:chOff x="7645573" y="3754300"/>
            <a:chExt cx="293855" cy="644170"/>
          </a:xfrm>
        </p:grpSpPr>
        <p:sp>
          <p:nvSpPr>
            <p:cNvPr id="9323" name="Google Shape;9323;p8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1"/>
          <p:cNvGrpSpPr/>
          <p:nvPr/>
        </p:nvGrpSpPr>
        <p:grpSpPr>
          <a:xfrm>
            <a:off x="5612949" y="970936"/>
            <a:ext cx="709011" cy="739359"/>
            <a:chOff x="5830645" y="1256617"/>
            <a:chExt cx="530340" cy="553040"/>
          </a:xfrm>
        </p:grpSpPr>
        <p:grpSp>
          <p:nvGrpSpPr>
            <p:cNvPr id="9326" name="Google Shape;9326;p81"/>
            <p:cNvGrpSpPr/>
            <p:nvPr/>
          </p:nvGrpSpPr>
          <p:grpSpPr>
            <a:xfrm>
              <a:off x="5830645" y="1256617"/>
              <a:ext cx="259743" cy="269909"/>
              <a:chOff x="5830645" y="1256617"/>
              <a:chExt cx="259743" cy="269909"/>
            </a:xfrm>
          </p:grpSpPr>
          <p:sp>
            <p:nvSpPr>
              <p:cNvPr id="9327" name="Google Shape;9327;p8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81"/>
            <p:cNvGrpSpPr/>
            <p:nvPr/>
          </p:nvGrpSpPr>
          <p:grpSpPr>
            <a:xfrm>
              <a:off x="6101293" y="1256617"/>
              <a:ext cx="259692" cy="269909"/>
              <a:chOff x="6101293" y="1256617"/>
              <a:chExt cx="259692" cy="269909"/>
            </a:xfrm>
          </p:grpSpPr>
          <p:sp>
            <p:nvSpPr>
              <p:cNvPr id="9330" name="Google Shape;9330;p8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81"/>
            <p:cNvGrpSpPr/>
            <p:nvPr/>
          </p:nvGrpSpPr>
          <p:grpSpPr>
            <a:xfrm>
              <a:off x="5830645" y="1539749"/>
              <a:ext cx="259692" cy="269909"/>
              <a:chOff x="5830645" y="1539749"/>
              <a:chExt cx="259692" cy="269909"/>
            </a:xfrm>
          </p:grpSpPr>
          <p:sp>
            <p:nvSpPr>
              <p:cNvPr id="9333" name="Google Shape;9333;p8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81"/>
            <p:cNvGrpSpPr/>
            <p:nvPr/>
          </p:nvGrpSpPr>
          <p:grpSpPr>
            <a:xfrm>
              <a:off x="6101293" y="1539749"/>
              <a:ext cx="259692" cy="269909"/>
              <a:chOff x="6101293" y="1539749"/>
              <a:chExt cx="259692" cy="269909"/>
            </a:xfrm>
          </p:grpSpPr>
          <p:sp>
            <p:nvSpPr>
              <p:cNvPr id="9336" name="Google Shape;9336;p8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8" name="Google Shape;9338;p8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81"/>
          <p:cNvGrpSpPr/>
          <p:nvPr/>
        </p:nvGrpSpPr>
        <p:grpSpPr>
          <a:xfrm>
            <a:off x="714444" y="2707052"/>
            <a:ext cx="1452955" cy="621360"/>
            <a:chOff x="732422" y="2990152"/>
            <a:chExt cx="1337773" cy="572102"/>
          </a:xfrm>
        </p:grpSpPr>
        <p:sp>
          <p:nvSpPr>
            <p:cNvPr id="9340" name="Google Shape;9340;p8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349"/>
        <p:cNvGrpSpPr/>
        <p:nvPr/>
      </p:nvGrpSpPr>
      <p:grpSpPr>
        <a:xfrm>
          <a:off x="0" y="0"/>
          <a:ext cx="0" cy="0"/>
          <a:chOff x="0" y="0"/>
          <a:chExt cx="0" cy="0"/>
        </a:xfrm>
      </p:grpSpPr>
      <p:grpSp>
        <p:nvGrpSpPr>
          <p:cNvPr id="9350" name="Google Shape;9350;p82"/>
          <p:cNvGrpSpPr/>
          <p:nvPr/>
        </p:nvGrpSpPr>
        <p:grpSpPr>
          <a:xfrm>
            <a:off x="708579" y="965872"/>
            <a:ext cx="1636117" cy="1526144"/>
            <a:chOff x="729238" y="1179665"/>
            <a:chExt cx="1636117" cy="1526144"/>
          </a:xfrm>
        </p:grpSpPr>
        <p:grpSp>
          <p:nvGrpSpPr>
            <p:cNvPr id="9351" name="Google Shape;9351;p82"/>
            <p:cNvGrpSpPr/>
            <p:nvPr/>
          </p:nvGrpSpPr>
          <p:grpSpPr>
            <a:xfrm>
              <a:off x="729238" y="1179665"/>
              <a:ext cx="80700" cy="1526144"/>
              <a:chOff x="729238" y="1179665"/>
              <a:chExt cx="80700" cy="1526144"/>
            </a:xfrm>
          </p:grpSpPr>
          <p:sp>
            <p:nvSpPr>
              <p:cNvPr id="9352" name="Google Shape;9352;p82"/>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2"/>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2"/>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2"/>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82"/>
            <p:cNvGrpSpPr/>
            <p:nvPr/>
          </p:nvGrpSpPr>
          <p:grpSpPr>
            <a:xfrm>
              <a:off x="903098" y="1179665"/>
              <a:ext cx="80700" cy="1526144"/>
              <a:chOff x="903098" y="1179665"/>
              <a:chExt cx="80700" cy="1526144"/>
            </a:xfrm>
          </p:grpSpPr>
          <p:sp>
            <p:nvSpPr>
              <p:cNvPr id="9363" name="Google Shape;9363;p82"/>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2"/>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2"/>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2"/>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2"/>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2"/>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82"/>
            <p:cNvGrpSpPr/>
            <p:nvPr/>
          </p:nvGrpSpPr>
          <p:grpSpPr>
            <a:xfrm>
              <a:off x="1076958" y="1179665"/>
              <a:ext cx="80700" cy="1526144"/>
              <a:chOff x="1076958" y="1179665"/>
              <a:chExt cx="80700" cy="1526144"/>
            </a:xfrm>
          </p:grpSpPr>
          <p:sp>
            <p:nvSpPr>
              <p:cNvPr id="9374" name="Google Shape;9374;p82"/>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2"/>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2"/>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2"/>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2"/>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2"/>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2"/>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82"/>
            <p:cNvGrpSpPr/>
            <p:nvPr/>
          </p:nvGrpSpPr>
          <p:grpSpPr>
            <a:xfrm>
              <a:off x="1247707" y="1179665"/>
              <a:ext cx="80700" cy="1526144"/>
              <a:chOff x="1247707" y="1179665"/>
              <a:chExt cx="80700" cy="1526144"/>
            </a:xfrm>
          </p:grpSpPr>
          <p:sp>
            <p:nvSpPr>
              <p:cNvPr id="9385" name="Google Shape;9385;p82"/>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2"/>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2"/>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82"/>
            <p:cNvGrpSpPr/>
            <p:nvPr/>
          </p:nvGrpSpPr>
          <p:grpSpPr>
            <a:xfrm>
              <a:off x="1421567" y="1179665"/>
              <a:ext cx="80700" cy="1526144"/>
              <a:chOff x="1421567" y="1179665"/>
              <a:chExt cx="80700" cy="1526144"/>
            </a:xfrm>
          </p:grpSpPr>
          <p:sp>
            <p:nvSpPr>
              <p:cNvPr id="9396" name="Google Shape;9396;p82"/>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2"/>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2"/>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2"/>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2"/>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2"/>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2"/>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2"/>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82"/>
            <p:cNvGrpSpPr/>
            <p:nvPr/>
          </p:nvGrpSpPr>
          <p:grpSpPr>
            <a:xfrm>
              <a:off x="1592327" y="1179665"/>
              <a:ext cx="80700" cy="1526144"/>
              <a:chOff x="1592327" y="1179665"/>
              <a:chExt cx="80700" cy="1526144"/>
            </a:xfrm>
          </p:grpSpPr>
          <p:sp>
            <p:nvSpPr>
              <p:cNvPr id="9407" name="Google Shape;9407;p82"/>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2"/>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2"/>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2"/>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2"/>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2"/>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82"/>
            <p:cNvGrpSpPr/>
            <p:nvPr/>
          </p:nvGrpSpPr>
          <p:grpSpPr>
            <a:xfrm>
              <a:off x="1766187" y="1179665"/>
              <a:ext cx="80700" cy="1526144"/>
              <a:chOff x="1766187" y="1179665"/>
              <a:chExt cx="80700" cy="1526144"/>
            </a:xfrm>
          </p:grpSpPr>
          <p:sp>
            <p:nvSpPr>
              <p:cNvPr id="9418" name="Google Shape;9418;p82"/>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2"/>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2"/>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2"/>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2"/>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2"/>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2"/>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2"/>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2"/>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82"/>
            <p:cNvGrpSpPr/>
            <p:nvPr/>
          </p:nvGrpSpPr>
          <p:grpSpPr>
            <a:xfrm>
              <a:off x="1936935" y="1179665"/>
              <a:ext cx="80700" cy="1526144"/>
              <a:chOff x="1936935" y="1179665"/>
              <a:chExt cx="80700" cy="1526144"/>
            </a:xfrm>
          </p:grpSpPr>
          <p:sp>
            <p:nvSpPr>
              <p:cNvPr id="9429" name="Google Shape;9429;p82"/>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2"/>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2"/>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2"/>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2"/>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82"/>
            <p:cNvGrpSpPr/>
            <p:nvPr/>
          </p:nvGrpSpPr>
          <p:grpSpPr>
            <a:xfrm>
              <a:off x="2110795" y="1179665"/>
              <a:ext cx="80700" cy="1526144"/>
              <a:chOff x="2110795" y="1179665"/>
              <a:chExt cx="80700" cy="1526144"/>
            </a:xfrm>
          </p:grpSpPr>
          <p:sp>
            <p:nvSpPr>
              <p:cNvPr id="9440" name="Google Shape;9440;p82"/>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2"/>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2"/>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2"/>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82"/>
            <p:cNvGrpSpPr/>
            <p:nvPr/>
          </p:nvGrpSpPr>
          <p:grpSpPr>
            <a:xfrm>
              <a:off x="2284655" y="1179665"/>
              <a:ext cx="80700" cy="1526144"/>
              <a:chOff x="2284655" y="1179665"/>
              <a:chExt cx="80700" cy="1526144"/>
            </a:xfrm>
          </p:grpSpPr>
          <p:sp>
            <p:nvSpPr>
              <p:cNvPr id="9451" name="Google Shape;9451;p82"/>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2"/>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2"/>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2"/>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2"/>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2"/>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1" name="Google Shape;9461;p82"/>
          <p:cNvGrpSpPr/>
          <p:nvPr/>
        </p:nvGrpSpPr>
        <p:grpSpPr>
          <a:xfrm>
            <a:off x="2603245" y="985011"/>
            <a:ext cx="1364248" cy="1102133"/>
            <a:chOff x="2623904" y="1198803"/>
            <a:chExt cx="1364248" cy="1102133"/>
          </a:xfrm>
        </p:grpSpPr>
        <p:grpSp>
          <p:nvGrpSpPr>
            <p:cNvPr id="9462" name="Google Shape;9462;p82"/>
            <p:cNvGrpSpPr/>
            <p:nvPr/>
          </p:nvGrpSpPr>
          <p:grpSpPr>
            <a:xfrm>
              <a:off x="2623907" y="1198803"/>
              <a:ext cx="1364245" cy="273000"/>
              <a:chOff x="2623907" y="1198803"/>
              <a:chExt cx="1364245" cy="273000"/>
            </a:xfrm>
          </p:grpSpPr>
          <p:sp>
            <p:nvSpPr>
              <p:cNvPr id="9463" name="Google Shape;9463;p82"/>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82"/>
            <p:cNvGrpSpPr/>
            <p:nvPr/>
          </p:nvGrpSpPr>
          <p:grpSpPr>
            <a:xfrm>
              <a:off x="2623904" y="1476964"/>
              <a:ext cx="1364245" cy="273000"/>
              <a:chOff x="2623904" y="1476964"/>
              <a:chExt cx="1364245" cy="273000"/>
            </a:xfrm>
          </p:grpSpPr>
          <p:sp>
            <p:nvSpPr>
              <p:cNvPr id="9469" name="Google Shape;9469;p82"/>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2"/>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2"/>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82"/>
            <p:cNvGrpSpPr/>
            <p:nvPr/>
          </p:nvGrpSpPr>
          <p:grpSpPr>
            <a:xfrm>
              <a:off x="2623907" y="1749775"/>
              <a:ext cx="1364245" cy="273000"/>
              <a:chOff x="2623907" y="1749775"/>
              <a:chExt cx="1364245" cy="273000"/>
            </a:xfrm>
          </p:grpSpPr>
          <p:sp>
            <p:nvSpPr>
              <p:cNvPr id="9475" name="Google Shape;9475;p82"/>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2"/>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82"/>
            <p:cNvGrpSpPr/>
            <p:nvPr/>
          </p:nvGrpSpPr>
          <p:grpSpPr>
            <a:xfrm>
              <a:off x="2623904" y="2027936"/>
              <a:ext cx="1364245" cy="273000"/>
              <a:chOff x="2623904" y="2027936"/>
              <a:chExt cx="1364245" cy="273000"/>
            </a:xfrm>
          </p:grpSpPr>
          <p:sp>
            <p:nvSpPr>
              <p:cNvPr id="9481" name="Google Shape;9481;p8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6" name="Google Shape;9486;p82"/>
          <p:cNvGrpSpPr/>
          <p:nvPr/>
        </p:nvGrpSpPr>
        <p:grpSpPr>
          <a:xfrm>
            <a:off x="2592706" y="2444193"/>
            <a:ext cx="1387541" cy="159124"/>
            <a:chOff x="3200660" y="2180272"/>
            <a:chExt cx="2563824" cy="378237"/>
          </a:xfrm>
        </p:grpSpPr>
        <p:sp>
          <p:nvSpPr>
            <p:cNvPr id="9487" name="Google Shape;9487;p8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2"/>
          <p:cNvGrpSpPr/>
          <p:nvPr/>
        </p:nvGrpSpPr>
        <p:grpSpPr>
          <a:xfrm>
            <a:off x="2589231" y="2722018"/>
            <a:ext cx="1390502" cy="159625"/>
            <a:chOff x="3530150" y="2790075"/>
            <a:chExt cx="1962600" cy="225300"/>
          </a:xfrm>
        </p:grpSpPr>
        <p:sp>
          <p:nvSpPr>
            <p:cNvPr id="9506" name="Google Shape;9506;p8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8" name="Google Shape;9508;p82"/>
          <p:cNvGrpSpPr/>
          <p:nvPr/>
        </p:nvGrpSpPr>
        <p:grpSpPr>
          <a:xfrm>
            <a:off x="2589884" y="3000344"/>
            <a:ext cx="1411629" cy="153761"/>
            <a:chOff x="3558802" y="4011427"/>
            <a:chExt cx="1866000" cy="111300"/>
          </a:xfrm>
        </p:grpSpPr>
        <p:sp>
          <p:nvSpPr>
            <p:cNvPr id="9509" name="Google Shape;9509;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82"/>
          <p:cNvGrpSpPr/>
          <p:nvPr/>
        </p:nvGrpSpPr>
        <p:grpSpPr>
          <a:xfrm>
            <a:off x="2589576" y="2205744"/>
            <a:ext cx="1383503" cy="119749"/>
            <a:chOff x="3465975" y="2270276"/>
            <a:chExt cx="1986364" cy="171929"/>
          </a:xfrm>
        </p:grpSpPr>
        <p:sp>
          <p:nvSpPr>
            <p:cNvPr id="9512" name="Google Shape;9512;p8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82"/>
          <p:cNvGrpSpPr/>
          <p:nvPr/>
        </p:nvGrpSpPr>
        <p:grpSpPr>
          <a:xfrm>
            <a:off x="2600584" y="3569394"/>
            <a:ext cx="1369531" cy="195460"/>
            <a:chOff x="723300" y="4253549"/>
            <a:chExt cx="2276482" cy="324900"/>
          </a:xfrm>
        </p:grpSpPr>
        <p:sp>
          <p:nvSpPr>
            <p:cNvPr id="9521" name="Google Shape;9521;p8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82"/>
          <p:cNvGrpSpPr/>
          <p:nvPr/>
        </p:nvGrpSpPr>
        <p:grpSpPr>
          <a:xfrm>
            <a:off x="2590145" y="3270574"/>
            <a:ext cx="1389066" cy="180119"/>
            <a:chOff x="705948" y="3788465"/>
            <a:chExt cx="2308953" cy="299400"/>
          </a:xfrm>
        </p:grpSpPr>
        <p:sp>
          <p:nvSpPr>
            <p:cNvPr id="9527" name="Google Shape;9527;p8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82"/>
          <p:cNvGrpSpPr/>
          <p:nvPr/>
        </p:nvGrpSpPr>
        <p:grpSpPr>
          <a:xfrm>
            <a:off x="2638082" y="3883554"/>
            <a:ext cx="1304609" cy="294074"/>
            <a:chOff x="2658741" y="4097347"/>
            <a:chExt cx="1304609" cy="294074"/>
          </a:xfrm>
        </p:grpSpPr>
        <p:grpSp>
          <p:nvGrpSpPr>
            <p:cNvPr id="9533" name="Google Shape;9533;p82"/>
            <p:cNvGrpSpPr/>
            <p:nvPr/>
          </p:nvGrpSpPr>
          <p:grpSpPr>
            <a:xfrm>
              <a:off x="2658741" y="4097347"/>
              <a:ext cx="118572" cy="294074"/>
              <a:chOff x="3343310" y="4475555"/>
              <a:chExt cx="127717" cy="316753"/>
            </a:xfrm>
          </p:grpSpPr>
          <p:sp>
            <p:nvSpPr>
              <p:cNvPr id="9534" name="Google Shape;9534;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82"/>
            <p:cNvGrpSpPr/>
            <p:nvPr/>
          </p:nvGrpSpPr>
          <p:grpSpPr>
            <a:xfrm>
              <a:off x="3815519" y="4098388"/>
              <a:ext cx="147831" cy="291991"/>
              <a:chOff x="3527539" y="4476677"/>
              <a:chExt cx="159232" cy="314510"/>
            </a:xfrm>
          </p:grpSpPr>
          <p:sp>
            <p:nvSpPr>
              <p:cNvPr id="9537" name="Google Shape;9537;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82"/>
            <p:cNvGrpSpPr/>
            <p:nvPr/>
          </p:nvGrpSpPr>
          <p:grpSpPr>
            <a:xfrm>
              <a:off x="3511696" y="4098388"/>
              <a:ext cx="147831" cy="291991"/>
              <a:chOff x="3527539" y="4476677"/>
              <a:chExt cx="159232" cy="314510"/>
            </a:xfrm>
          </p:grpSpPr>
          <p:sp>
            <p:nvSpPr>
              <p:cNvPr id="9540" name="Google Shape;9540;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82"/>
            <p:cNvGrpSpPr/>
            <p:nvPr/>
          </p:nvGrpSpPr>
          <p:grpSpPr>
            <a:xfrm>
              <a:off x="3207874" y="4098388"/>
              <a:ext cx="147831" cy="291991"/>
              <a:chOff x="3527539" y="4476677"/>
              <a:chExt cx="159232" cy="314510"/>
            </a:xfrm>
          </p:grpSpPr>
          <p:sp>
            <p:nvSpPr>
              <p:cNvPr id="9543" name="Google Shape;9543;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82"/>
            <p:cNvGrpSpPr/>
            <p:nvPr/>
          </p:nvGrpSpPr>
          <p:grpSpPr>
            <a:xfrm>
              <a:off x="2933305" y="4097347"/>
              <a:ext cx="118572" cy="294074"/>
              <a:chOff x="3343310" y="4475555"/>
              <a:chExt cx="127717" cy="316753"/>
            </a:xfrm>
          </p:grpSpPr>
          <p:sp>
            <p:nvSpPr>
              <p:cNvPr id="9546" name="Google Shape;9546;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8" name="Google Shape;9548;p82"/>
          <p:cNvGrpSpPr/>
          <p:nvPr/>
        </p:nvGrpSpPr>
        <p:grpSpPr>
          <a:xfrm>
            <a:off x="4256912" y="1866676"/>
            <a:ext cx="1433821" cy="191501"/>
            <a:chOff x="4273350" y="2080469"/>
            <a:chExt cx="1433821" cy="191501"/>
          </a:xfrm>
        </p:grpSpPr>
        <p:grpSp>
          <p:nvGrpSpPr>
            <p:cNvPr id="9549" name="Google Shape;9549;p82"/>
            <p:cNvGrpSpPr/>
            <p:nvPr/>
          </p:nvGrpSpPr>
          <p:grpSpPr>
            <a:xfrm>
              <a:off x="4273350" y="2080469"/>
              <a:ext cx="1433821" cy="0"/>
              <a:chOff x="5224975" y="2962250"/>
              <a:chExt cx="1544400" cy="0"/>
            </a:xfrm>
          </p:grpSpPr>
          <p:cxnSp>
            <p:nvCxnSpPr>
              <p:cNvPr id="9550" name="Google Shape;9550;p8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551" name="Google Shape;9551;p8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552" name="Google Shape;9552;p82"/>
            <p:cNvGrpSpPr/>
            <p:nvPr/>
          </p:nvGrpSpPr>
          <p:grpSpPr>
            <a:xfrm>
              <a:off x="4273350" y="2271969"/>
              <a:ext cx="1433821" cy="0"/>
              <a:chOff x="5224975" y="2962250"/>
              <a:chExt cx="1544400" cy="0"/>
            </a:xfrm>
          </p:grpSpPr>
          <p:cxnSp>
            <p:nvCxnSpPr>
              <p:cNvPr id="9553" name="Google Shape;9553;p8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554" name="Google Shape;9554;p8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555" name="Google Shape;9555;p82"/>
          <p:cNvGrpSpPr/>
          <p:nvPr/>
        </p:nvGrpSpPr>
        <p:grpSpPr>
          <a:xfrm>
            <a:off x="4258467" y="969244"/>
            <a:ext cx="1430711" cy="743389"/>
            <a:chOff x="5159450" y="1919950"/>
            <a:chExt cx="1541050" cy="862500"/>
          </a:xfrm>
        </p:grpSpPr>
        <p:sp>
          <p:nvSpPr>
            <p:cNvPr id="9556" name="Google Shape;9556;p8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557" name="Google Shape;9557;p82"/>
            <p:cNvGrpSpPr/>
            <p:nvPr/>
          </p:nvGrpSpPr>
          <p:grpSpPr>
            <a:xfrm>
              <a:off x="5159450" y="1919950"/>
              <a:ext cx="1541050" cy="862500"/>
              <a:chOff x="5159450" y="1919950"/>
              <a:chExt cx="1541050" cy="862500"/>
            </a:xfrm>
          </p:grpSpPr>
          <p:cxnSp>
            <p:nvCxnSpPr>
              <p:cNvPr id="9558" name="Google Shape;9558;p8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559" name="Google Shape;9559;p8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560" name="Google Shape;9560;p82"/>
          <p:cNvGrpSpPr/>
          <p:nvPr/>
        </p:nvGrpSpPr>
        <p:grpSpPr>
          <a:xfrm>
            <a:off x="4248581" y="2192571"/>
            <a:ext cx="1450484" cy="1052087"/>
            <a:chOff x="5230575" y="1554475"/>
            <a:chExt cx="2137150" cy="1550150"/>
          </a:xfrm>
        </p:grpSpPr>
        <p:sp>
          <p:nvSpPr>
            <p:cNvPr id="9561" name="Google Shape;9561;p8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82"/>
          <p:cNvGrpSpPr/>
          <p:nvPr/>
        </p:nvGrpSpPr>
        <p:grpSpPr>
          <a:xfrm rot="10800000">
            <a:off x="4265131" y="3284761"/>
            <a:ext cx="1417383" cy="887946"/>
            <a:chOff x="5645403" y="2920021"/>
            <a:chExt cx="2650800" cy="2180614"/>
          </a:xfrm>
        </p:grpSpPr>
        <p:sp>
          <p:nvSpPr>
            <p:cNvPr id="9575" name="Google Shape;9575;p8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6" name="Google Shape;9576;p82"/>
            <p:cNvCxnSpPr>
              <a:stCxn id="9575"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577" name="Google Shape;9577;p8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8" name="Google Shape;9578;p82"/>
            <p:cNvCxnSpPr>
              <a:endCxn id="9577"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579" name="Google Shape;9579;p8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80" name="Google Shape;9580;p82"/>
            <p:cNvCxnSpPr>
              <a:stCxn id="9579"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581" name="Google Shape;9581;p8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82" name="Google Shape;9582;p82"/>
            <p:cNvCxnSpPr>
              <a:endCxn id="9581"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583" name="Google Shape;9583;p82"/>
          <p:cNvGrpSpPr/>
          <p:nvPr/>
        </p:nvGrpSpPr>
        <p:grpSpPr>
          <a:xfrm>
            <a:off x="7365491" y="2188116"/>
            <a:ext cx="1071743" cy="1021579"/>
            <a:chOff x="7189833" y="2022667"/>
            <a:chExt cx="1251159" cy="1192597"/>
          </a:xfrm>
        </p:grpSpPr>
        <p:sp>
          <p:nvSpPr>
            <p:cNvPr id="9584" name="Google Shape;9584;p8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82"/>
          <p:cNvGrpSpPr/>
          <p:nvPr/>
        </p:nvGrpSpPr>
        <p:grpSpPr>
          <a:xfrm>
            <a:off x="706762" y="2614523"/>
            <a:ext cx="1695374" cy="1560837"/>
            <a:chOff x="727421" y="2828315"/>
            <a:chExt cx="1695374" cy="1560837"/>
          </a:xfrm>
        </p:grpSpPr>
        <p:grpSp>
          <p:nvGrpSpPr>
            <p:cNvPr id="9589" name="Google Shape;9589;p82"/>
            <p:cNvGrpSpPr/>
            <p:nvPr/>
          </p:nvGrpSpPr>
          <p:grpSpPr>
            <a:xfrm>
              <a:off x="819108" y="2882501"/>
              <a:ext cx="103104" cy="1426186"/>
              <a:chOff x="4674013" y="3100904"/>
              <a:chExt cx="122758" cy="1698043"/>
            </a:xfrm>
          </p:grpSpPr>
          <p:sp>
            <p:nvSpPr>
              <p:cNvPr id="9590" name="Google Shape;9590;p8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82"/>
            <p:cNvGrpSpPr/>
            <p:nvPr/>
          </p:nvGrpSpPr>
          <p:grpSpPr>
            <a:xfrm>
              <a:off x="1062475" y="2882501"/>
              <a:ext cx="103104" cy="1426186"/>
              <a:chOff x="4940438" y="3100904"/>
              <a:chExt cx="122758" cy="1698043"/>
            </a:xfrm>
          </p:grpSpPr>
          <p:sp>
            <p:nvSpPr>
              <p:cNvPr id="9598" name="Google Shape;9598;p8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82"/>
            <p:cNvGrpSpPr/>
            <p:nvPr/>
          </p:nvGrpSpPr>
          <p:grpSpPr>
            <a:xfrm>
              <a:off x="1299324" y="2882501"/>
              <a:ext cx="103104" cy="1426186"/>
              <a:chOff x="5206863" y="3100904"/>
              <a:chExt cx="122758" cy="1698043"/>
            </a:xfrm>
          </p:grpSpPr>
          <p:sp>
            <p:nvSpPr>
              <p:cNvPr id="9606" name="Google Shape;9606;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2"/>
            <p:cNvGrpSpPr/>
            <p:nvPr/>
          </p:nvGrpSpPr>
          <p:grpSpPr>
            <a:xfrm>
              <a:off x="1786057" y="2882501"/>
              <a:ext cx="103104" cy="1426186"/>
              <a:chOff x="6006138" y="3143629"/>
              <a:chExt cx="122758" cy="1698043"/>
            </a:xfrm>
          </p:grpSpPr>
          <p:sp>
            <p:nvSpPr>
              <p:cNvPr id="9614" name="Google Shape;9614;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82"/>
            <p:cNvGrpSpPr/>
            <p:nvPr/>
          </p:nvGrpSpPr>
          <p:grpSpPr>
            <a:xfrm>
              <a:off x="2029422" y="2882501"/>
              <a:ext cx="103104" cy="1426186"/>
              <a:chOff x="6805413" y="3100904"/>
              <a:chExt cx="122758" cy="1698043"/>
            </a:xfrm>
          </p:grpSpPr>
          <p:sp>
            <p:nvSpPr>
              <p:cNvPr id="9622" name="Google Shape;9622;p8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82"/>
            <p:cNvGrpSpPr/>
            <p:nvPr/>
          </p:nvGrpSpPr>
          <p:grpSpPr>
            <a:xfrm>
              <a:off x="727421" y="2828315"/>
              <a:ext cx="1695374" cy="1560837"/>
              <a:chOff x="734799" y="2782450"/>
              <a:chExt cx="1571100" cy="1577400"/>
            </a:xfrm>
          </p:grpSpPr>
          <p:cxnSp>
            <p:nvCxnSpPr>
              <p:cNvPr id="9630" name="Google Shape;9630;p8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631" name="Google Shape;9631;p8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632" name="Google Shape;9632;p82"/>
            <p:cNvGrpSpPr/>
            <p:nvPr/>
          </p:nvGrpSpPr>
          <p:grpSpPr>
            <a:xfrm>
              <a:off x="2272795" y="2882501"/>
              <a:ext cx="103104" cy="1426186"/>
              <a:chOff x="5206863" y="3100904"/>
              <a:chExt cx="122758" cy="1698043"/>
            </a:xfrm>
          </p:grpSpPr>
          <p:sp>
            <p:nvSpPr>
              <p:cNvPr id="9633" name="Google Shape;9633;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82"/>
            <p:cNvGrpSpPr/>
            <p:nvPr/>
          </p:nvGrpSpPr>
          <p:grpSpPr>
            <a:xfrm>
              <a:off x="1542694" y="2882501"/>
              <a:ext cx="103104" cy="1426186"/>
              <a:chOff x="6006138" y="3143629"/>
              <a:chExt cx="122758" cy="1698043"/>
            </a:xfrm>
          </p:grpSpPr>
          <p:sp>
            <p:nvSpPr>
              <p:cNvPr id="9641" name="Google Shape;9641;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8" name="Google Shape;9648;p82"/>
          <p:cNvGrpSpPr/>
          <p:nvPr/>
        </p:nvGrpSpPr>
        <p:grpSpPr>
          <a:xfrm>
            <a:off x="5915341" y="2192094"/>
            <a:ext cx="1248543" cy="1025319"/>
            <a:chOff x="5183758" y="1210600"/>
            <a:chExt cx="3605380" cy="2960783"/>
          </a:xfrm>
        </p:grpSpPr>
        <p:sp>
          <p:nvSpPr>
            <p:cNvPr id="9649" name="Google Shape;9649;p8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3" name="Google Shape;9653;p8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654" name="Google Shape;9654;p8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655" name="Google Shape;9655;p8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656" name="Google Shape;9656;p8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657" name="Google Shape;9657;p8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82"/>
          <p:cNvGrpSpPr/>
          <p:nvPr/>
        </p:nvGrpSpPr>
        <p:grpSpPr>
          <a:xfrm>
            <a:off x="5772403" y="3330411"/>
            <a:ext cx="2664831" cy="843440"/>
            <a:chOff x="5916567" y="1099697"/>
            <a:chExt cx="2556683" cy="809211"/>
          </a:xfrm>
        </p:grpSpPr>
        <p:sp>
          <p:nvSpPr>
            <p:cNvPr id="9659" name="Google Shape;9659;p8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82"/>
          <p:cNvGrpSpPr/>
          <p:nvPr/>
        </p:nvGrpSpPr>
        <p:grpSpPr>
          <a:xfrm>
            <a:off x="5879943" y="979270"/>
            <a:ext cx="1299851" cy="1023338"/>
            <a:chOff x="5900602" y="1193063"/>
            <a:chExt cx="1299851" cy="1023338"/>
          </a:xfrm>
        </p:grpSpPr>
        <p:grpSp>
          <p:nvGrpSpPr>
            <p:cNvPr id="9668" name="Google Shape;9668;p82"/>
            <p:cNvGrpSpPr/>
            <p:nvPr/>
          </p:nvGrpSpPr>
          <p:grpSpPr>
            <a:xfrm>
              <a:off x="6743564" y="1193063"/>
              <a:ext cx="456889" cy="700379"/>
              <a:chOff x="6743564" y="1193063"/>
              <a:chExt cx="456889" cy="700379"/>
            </a:xfrm>
          </p:grpSpPr>
          <p:grpSp>
            <p:nvGrpSpPr>
              <p:cNvPr id="9669" name="Google Shape;9669;p82"/>
              <p:cNvGrpSpPr/>
              <p:nvPr/>
            </p:nvGrpSpPr>
            <p:grpSpPr>
              <a:xfrm>
                <a:off x="6743564" y="1690731"/>
                <a:ext cx="214402" cy="202710"/>
                <a:chOff x="6743564" y="1690731"/>
                <a:chExt cx="214402" cy="202710"/>
              </a:xfrm>
            </p:grpSpPr>
            <p:sp>
              <p:nvSpPr>
                <p:cNvPr id="9670" name="Google Shape;9670;p82"/>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2"/>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82"/>
              <p:cNvGrpSpPr/>
              <p:nvPr/>
            </p:nvGrpSpPr>
            <p:grpSpPr>
              <a:xfrm>
                <a:off x="6915505" y="1193063"/>
                <a:ext cx="284947" cy="589637"/>
                <a:chOff x="6915505" y="1193063"/>
                <a:chExt cx="284947" cy="589637"/>
              </a:xfrm>
            </p:grpSpPr>
            <p:sp>
              <p:nvSpPr>
                <p:cNvPr id="9673" name="Google Shape;9673;p8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4" name="Google Shape;9674;p8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675" name="Google Shape;9675;p82"/>
            <p:cNvGrpSpPr/>
            <p:nvPr/>
          </p:nvGrpSpPr>
          <p:grpSpPr>
            <a:xfrm>
              <a:off x="6520337" y="1193063"/>
              <a:ext cx="341815" cy="801589"/>
              <a:chOff x="6520337" y="1193063"/>
              <a:chExt cx="341815" cy="801589"/>
            </a:xfrm>
          </p:grpSpPr>
          <p:grpSp>
            <p:nvGrpSpPr>
              <p:cNvPr id="9676" name="Google Shape;9676;p82"/>
              <p:cNvGrpSpPr/>
              <p:nvPr/>
            </p:nvGrpSpPr>
            <p:grpSpPr>
              <a:xfrm>
                <a:off x="6520337" y="1589527"/>
                <a:ext cx="213950" cy="405125"/>
                <a:chOff x="6520337" y="1589527"/>
                <a:chExt cx="213950" cy="405125"/>
              </a:xfrm>
            </p:grpSpPr>
            <p:sp>
              <p:nvSpPr>
                <p:cNvPr id="9677" name="Google Shape;9677;p8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2"/>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82"/>
              <p:cNvGrpSpPr/>
              <p:nvPr/>
            </p:nvGrpSpPr>
            <p:grpSpPr>
              <a:xfrm>
                <a:off x="6577204" y="1193063"/>
                <a:ext cx="284947" cy="453562"/>
                <a:chOff x="6577204" y="1193063"/>
                <a:chExt cx="284947" cy="453562"/>
              </a:xfrm>
            </p:grpSpPr>
            <p:sp>
              <p:nvSpPr>
                <p:cNvPr id="9680" name="Google Shape;9680;p8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81" name="Google Shape;9681;p8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682" name="Google Shape;9682;p82"/>
            <p:cNvGrpSpPr/>
            <p:nvPr/>
          </p:nvGrpSpPr>
          <p:grpSpPr>
            <a:xfrm>
              <a:off x="6238903" y="1193063"/>
              <a:ext cx="300475" cy="901782"/>
              <a:chOff x="6238903" y="1193063"/>
              <a:chExt cx="300475" cy="901782"/>
            </a:xfrm>
          </p:grpSpPr>
          <p:grpSp>
            <p:nvGrpSpPr>
              <p:cNvPr id="9683" name="Google Shape;9683;p82"/>
              <p:cNvGrpSpPr/>
              <p:nvPr/>
            </p:nvGrpSpPr>
            <p:grpSpPr>
              <a:xfrm>
                <a:off x="6290865" y="1489315"/>
                <a:ext cx="248514" cy="605530"/>
                <a:chOff x="6290865" y="1489315"/>
                <a:chExt cx="248514" cy="605530"/>
              </a:xfrm>
            </p:grpSpPr>
            <p:sp>
              <p:nvSpPr>
                <p:cNvPr id="9684" name="Google Shape;9684;p8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2"/>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2"/>
              <p:cNvGrpSpPr/>
              <p:nvPr/>
            </p:nvGrpSpPr>
            <p:grpSpPr>
              <a:xfrm>
                <a:off x="6238903" y="1193063"/>
                <a:ext cx="284947" cy="327512"/>
                <a:chOff x="6238903" y="1193063"/>
                <a:chExt cx="284947" cy="327512"/>
              </a:xfrm>
            </p:grpSpPr>
            <p:sp>
              <p:nvSpPr>
                <p:cNvPr id="9687" name="Google Shape;9687;p8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88" name="Google Shape;9688;p8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689" name="Google Shape;9689;p82"/>
            <p:cNvGrpSpPr/>
            <p:nvPr/>
          </p:nvGrpSpPr>
          <p:grpSpPr>
            <a:xfrm>
              <a:off x="5900602" y="1193063"/>
              <a:ext cx="444345" cy="1023338"/>
              <a:chOff x="5900602" y="1193063"/>
              <a:chExt cx="444345" cy="1023338"/>
            </a:xfrm>
          </p:grpSpPr>
          <p:grpSp>
            <p:nvGrpSpPr>
              <p:cNvPr id="9690" name="Google Shape;9690;p82"/>
              <p:cNvGrpSpPr/>
              <p:nvPr/>
            </p:nvGrpSpPr>
            <p:grpSpPr>
              <a:xfrm>
                <a:off x="6046501" y="1367785"/>
                <a:ext cx="298446" cy="848616"/>
                <a:chOff x="6046501" y="1367785"/>
                <a:chExt cx="298446" cy="848616"/>
              </a:xfrm>
            </p:grpSpPr>
            <p:sp>
              <p:nvSpPr>
                <p:cNvPr id="9691" name="Google Shape;9691;p8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2"/>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82"/>
              <p:cNvGrpSpPr/>
              <p:nvPr/>
            </p:nvGrpSpPr>
            <p:grpSpPr>
              <a:xfrm>
                <a:off x="5900602" y="1193063"/>
                <a:ext cx="284947" cy="182312"/>
                <a:chOff x="5900602" y="1193063"/>
                <a:chExt cx="284947" cy="182312"/>
              </a:xfrm>
            </p:grpSpPr>
            <p:sp>
              <p:nvSpPr>
                <p:cNvPr id="9694" name="Google Shape;9694;p8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95" name="Google Shape;9695;p8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696" name="Google Shape;9696;p82"/>
          <p:cNvGrpSpPr/>
          <p:nvPr/>
        </p:nvGrpSpPr>
        <p:grpSpPr>
          <a:xfrm>
            <a:off x="7217825" y="979415"/>
            <a:ext cx="1219413" cy="1051365"/>
            <a:chOff x="7287122" y="1165658"/>
            <a:chExt cx="1219413" cy="1051365"/>
          </a:xfrm>
        </p:grpSpPr>
        <p:grpSp>
          <p:nvGrpSpPr>
            <p:cNvPr id="9697" name="Google Shape;9697;p82"/>
            <p:cNvGrpSpPr/>
            <p:nvPr/>
          </p:nvGrpSpPr>
          <p:grpSpPr>
            <a:xfrm>
              <a:off x="7287122" y="1969723"/>
              <a:ext cx="1219413" cy="247300"/>
              <a:chOff x="7287122" y="1969723"/>
              <a:chExt cx="1219413" cy="247300"/>
            </a:xfrm>
          </p:grpSpPr>
          <p:sp>
            <p:nvSpPr>
              <p:cNvPr id="9698" name="Google Shape;9698;p8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9" name="Google Shape;9699;p82"/>
              <p:cNvGrpSpPr/>
              <p:nvPr/>
            </p:nvGrpSpPr>
            <p:grpSpPr>
              <a:xfrm>
                <a:off x="7287122" y="2063892"/>
                <a:ext cx="1151753" cy="73428"/>
                <a:chOff x="7287122" y="2063892"/>
                <a:chExt cx="1151753" cy="73428"/>
              </a:xfrm>
            </p:grpSpPr>
            <p:sp>
              <p:nvSpPr>
                <p:cNvPr id="9700" name="Google Shape;9700;p8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1" name="Google Shape;9701;p8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02" name="Google Shape;9702;p82"/>
            <p:cNvGrpSpPr/>
            <p:nvPr/>
          </p:nvGrpSpPr>
          <p:grpSpPr>
            <a:xfrm>
              <a:off x="7287122" y="1712201"/>
              <a:ext cx="1219403" cy="246767"/>
              <a:chOff x="7287122" y="1712201"/>
              <a:chExt cx="1219403" cy="246767"/>
            </a:xfrm>
          </p:grpSpPr>
          <p:sp>
            <p:nvSpPr>
              <p:cNvPr id="9703" name="Google Shape;9703;p8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4" name="Google Shape;9704;p82"/>
              <p:cNvGrpSpPr/>
              <p:nvPr/>
            </p:nvGrpSpPr>
            <p:grpSpPr>
              <a:xfrm>
                <a:off x="7287122" y="1842861"/>
                <a:ext cx="1005303" cy="73419"/>
                <a:chOff x="7287122" y="1842861"/>
                <a:chExt cx="1005303" cy="73419"/>
              </a:xfrm>
            </p:grpSpPr>
            <p:sp>
              <p:nvSpPr>
                <p:cNvPr id="9705" name="Google Shape;9705;p8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06" name="Google Shape;9706;p8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707" name="Google Shape;9707;p82"/>
            <p:cNvGrpSpPr/>
            <p:nvPr/>
          </p:nvGrpSpPr>
          <p:grpSpPr>
            <a:xfrm>
              <a:off x="7287122" y="1447520"/>
              <a:ext cx="1219403" cy="286667"/>
              <a:chOff x="7287122" y="1447520"/>
              <a:chExt cx="1219403" cy="286667"/>
            </a:xfrm>
          </p:grpSpPr>
          <p:sp>
            <p:nvSpPr>
              <p:cNvPr id="9708" name="Google Shape;9708;p8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9" name="Google Shape;9709;p82"/>
              <p:cNvGrpSpPr/>
              <p:nvPr/>
            </p:nvGrpSpPr>
            <p:grpSpPr>
              <a:xfrm>
                <a:off x="7287122" y="1581977"/>
                <a:ext cx="852803" cy="73428"/>
                <a:chOff x="7287122" y="1581977"/>
                <a:chExt cx="852803" cy="73428"/>
              </a:xfrm>
            </p:grpSpPr>
            <p:sp>
              <p:nvSpPr>
                <p:cNvPr id="9710" name="Google Shape;9710;p8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11" name="Google Shape;9711;p8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712" name="Google Shape;9712;p82"/>
            <p:cNvGrpSpPr/>
            <p:nvPr/>
          </p:nvGrpSpPr>
          <p:grpSpPr>
            <a:xfrm>
              <a:off x="7287122" y="1165658"/>
              <a:ext cx="1219403" cy="344253"/>
              <a:chOff x="7287122" y="1165658"/>
              <a:chExt cx="1219403" cy="344253"/>
            </a:xfrm>
          </p:grpSpPr>
          <p:sp>
            <p:nvSpPr>
              <p:cNvPr id="9713" name="Google Shape;9713;p8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4" name="Google Shape;9714;p82"/>
              <p:cNvGrpSpPr/>
              <p:nvPr/>
            </p:nvGrpSpPr>
            <p:grpSpPr>
              <a:xfrm>
                <a:off x="7287122" y="1341025"/>
                <a:ext cx="695703" cy="73419"/>
                <a:chOff x="7287122" y="1341025"/>
                <a:chExt cx="695703" cy="73419"/>
              </a:xfrm>
            </p:grpSpPr>
            <p:sp>
              <p:nvSpPr>
                <p:cNvPr id="9715" name="Google Shape;9715;p8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16" name="Google Shape;9716;p8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20"/>
        <p:cNvGrpSpPr/>
        <p:nvPr/>
      </p:nvGrpSpPr>
      <p:grpSpPr>
        <a:xfrm>
          <a:off x="0" y="0"/>
          <a:ext cx="0" cy="0"/>
          <a:chOff x="0" y="0"/>
          <a:chExt cx="0" cy="0"/>
        </a:xfrm>
      </p:grpSpPr>
      <p:grpSp>
        <p:nvGrpSpPr>
          <p:cNvPr id="9721" name="Google Shape;9721;p83"/>
          <p:cNvGrpSpPr/>
          <p:nvPr/>
        </p:nvGrpSpPr>
        <p:grpSpPr>
          <a:xfrm>
            <a:off x="846551" y="2273217"/>
            <a:ext cx="415546" cy="355053"/>
            <a:chOff x="866243" y="2291587"/>
            <a:chExt cx="415546" cy="355053"/>
          </a:xfrm>
        </p:grpSpPr>
        <p:sp>
          <p:nvSpPr>
            <p:cNvPr id="9722" name="Google Shape;9722;p83"/>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3"/>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3"/>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3"/>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3"/>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7" name="Google Shape;9727;p83"/>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8" name="Google Shape;9728;p83"/>
          <p:cNvGrpSpPr/>
          <p:nvPr/>
        </p:nvGrpSpPr>
        <p:grpSpPr>
          <a:xfrm>
            <a:off x="1938828" y="2284205"/>
            <a:ext cx="359213" cy="327807"/>
            <a:chOff x="1958520" y="2302574"/>
            <a:chExt cx="359213" cy="327807"/>
          </a:xfrm>
        </p:grpSpPr>
        <p:sp>
          <p:nvSpPr>
            <p:cNvPr id="9729" name="Google Shape;9729;p83"/>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3"/>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3"/>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83"/>
          <p:cNvGrpSpPr/>
          <p:nvPr/>
        </p:nvGrpSpPr>
        <p:grpSpPr>
          <a:xfrm>
            <a:off x="2560190" y="2269057"/>
            <a:ext cx="207582" cy="359594"/>
            <a:chOff x="2656082" y="2287427"/>
            <a:chExt cx="207582" cy="359594"/>
          </a:xfrm>
        </p:grpSpPr>
        <p:sp>
          <p:nvSpPr>
            <p:cNvPr id="9733" name="Google Shape;9733;p83"/>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3"/>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3"/>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3"/>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83"/>
          <p:cNvGrpSpPr/>
          <p:nvPr/>
        </p:nvGrpSpPr>
        <p:grpSpPr>
          <a:xfrm>
            <a:off x="3029961" y="2303099"/>
            <a:ext cx="362991" cy="290018"/>
            <a:chOff x="3049653" y="2321468"/>
            <a:chExt cx="362991" cy="290018"/>
          </a:xfrm>
        </p:grpSpPr>
        <p:sp>
          <p:nvSpPr>
            <p:cNvPr id="9738" name="Google Shape;9738;p83"/>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3"/>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3"/>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3"/>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83"/>
          <p:cNvGrpSpPr/>
          <p:nvPr/>
        </p:nvGrpSpPr>
        <p:grpSpPr>
          <a:xfrm>
            <a:off x="3544551" y="2271534"/>
            <a:ext cx="422342" cy="355243"/>
            <a:chOff x="3564243" y="2289904"/>
            <a:chExt cx="422342" cy="355243"/>
          </a:xfrm>
        </p:grpSpPr>
        <p:sp>
          <p:nvSpPr>
            <p:cNvPr id="9743" name="Google Shape;9743;p83"/>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3"/>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3"/>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3"/>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3"/>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8" name="Google Shape;9748;p83"/>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9" name="Google Shape;9749;p83"/>
          <p:cNvGrpSpPr/>
          <p:nvPr/>
        </p:nvGrpSpPr>
        <p:grpSpPr>
          <a:xfrm>
            <a:off x="4668202" y="2271344"/>
            <a:ext cx="359594" cy="353909"/>
            <a:chOff x="4687894" y="2289713"/>
            <a:chExt cx="359594" cy="353909"/>
          </a:xfrm>
        </p:grpSpPr>
        <p:sp>
          <p:nvSpPr>
            <p:cNvPr id="9750" name="Google Shape;9750;p83"/>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3"/>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3"/>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3" name="Google Shape;9753;p83"/>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4" name="Google Shape;9754;p83"/>
          <p:cNvGrpSpPr/>
          <p:nvPr/>
        </p:nvGrpSpPr>
        <p:grpSpPr>
          <a:xfrm>
            <a:off x="6352932" y="2289857"/>
            <a:ext cx="263567" cy="317614"/>
            <a:chOff x="6421399" y="2308227"/>
            <a:chExt cx="263567" cy="317614"/>
          </a:xfrm>
        </p:grpSpPr>
        <p:sp>
          <p:nvSpPr>
            <p:cNvPr id="9755" name="Google Shape;9755;p83"/>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3"/>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3"/>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3"/>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83"/>
          <p:cNvGrpSpPr/>
          <p:nvPr/>
        </p:nvGrpSpPr>
        <p:grpSpPr>
          <a:xfrm>
            <a:off x="6850501" y="2277250"/>
            <a:ext cx="360356" cy="343462"/>
            <a:chOff x="6870193" y="2295620"/>
            <a:chExt cx="360356" cy="343462"/>
          </a:xfrm>
        </p:grpSpPr>
        <p:sp>
          <p:nvSpPr>
            <p:cNvPr id="9760" name="Google Shape;9760;p83"/>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3"/>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83"/>
          <p:cNvGrpSpPr/>
          <p:nvPr/>
        </p:nvGrpSpPr>
        <p:grpSpPr>
          <a:xfrm>
            <a:off x="7421773" y="2284490"/>
            <a:ext cx="342192" cy="327140"/>
            <a:chOff x="7441465" y="2302860"/>
            <a:chExt cx="342192" cy="327140"/>
          </a:xfrm>
        </p:grpSpPr>
        <p:sp>
          <p:nvSpPr>
            <p:cNvPr id="9763" name="Google Shape;9763;p83"/>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3"/>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83"/>
          <p:cNvGrpSpPr/>
          <p:nvPr/>
        </p:nvGrpSpPr>
        <p:grpSpPr>
          <a:xfrm>
            <a:off x="7969991" y="2331837"/>
            <a:ext cx="332761" cy="234066"/>
            <a:chOff x="7989683" y="2350207"/>
            <a:chExt cx="332761" cy="234066"/>
          </a:xfrm>
        </p:grpSpPr>
        <p:sp>
          <p:nvSpPr>
            <p:cNvPr id="9766" name="Google Shape;9766;p8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83"/>
          <p:cNvGrpSpPr/>
          <p:nvPr/>
        </p:nvGrpSpPr>
        <p:grpSpPr>
          <a:xfrm>
            <a:off x="5803602" y="2291381"/>
            <a:ext cx="315327" cy="314978"/>
            <a:chOff x="5823294" y="2309751"/>
            <a:chExt cx="315327" cy="314978"/>
          </a:xfrm>
        </p:grpSpPr>
        <p:sp>
          <p:nvSpPr>
            <p:cNvPr id="9773" name="Google Shape;9773;p83"/>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3"/>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3"/>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3"/>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3"/>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3"/>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3"/>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3"/>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3"/>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3"/>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3"/>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3"/>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3"/>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3"/>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3"/>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3"/>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3"/>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83"/>
          <p:cNvGrpSpPr/>
          <p:nvPr/>
        </p:nvGrpSpPr>
        <p:grpSpPr>
          <a:xfrm>
            <a:off x="2477583" y="2725790"/>
            <a:ext cx="370930" cy="370549"/>
            <a:chOff x="2497275" y="2744159"/>
            <a:chExt cx="370930" cy="370549"/>
          </a:xfrm>
        </p:grpSpPr>
        <p:sp>
          <p:nvSpPr>
            <p:cNvPr id="9791" name="Google Shape;9791;p8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83"/>
          <p:cNvGrpSpPr/>
          <p:nvPr/>
        </p:nvGrpSpPr>
        <p:grpSpPr>
          <a:xfrm>
            <a:off x="841248" y="2728108"/>
            <a:ext cx="371883" cy="365691"/>
            <a:chOff x="860940" y="2746477"/>
            <a:chExt cx="371883" cy="365691"/>
          </a:xfrm>
        </p:grpSpPr>
        <p:sp>
          <p:nvSpPr>
            <p:cNvPr id="9798" name="Google Shape;9798;p83"/>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3"/>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3"/>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3"/>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3"/>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3"/>
          <p:cNvGrpSpPr/>
          <p:nvPr/>
        </p:nvGrpSpPr>
        <p:grpSpPr>
          <a:xfrm>
            <a:off x="1431144" y="2747889"/>
            <a:ext cx="283985" cy="341080"/>
            <a:chOff x="1493849" y="2775533"/>
            <a:chExt cx="283985" cy="341080"/>
          </a:xfrm>
        </p:grpSpPr>
        <p:sp>
          <p:nvSpPr>
            <p:cNvPr id="9804" name="Google Shape;9804;p83"/>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3"/>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83"/>
          <p:cNvGrpSpPr/>
          <p:nvPr/>
        </p:nvGrpSpPr>
        <p:grpSpPr>
          <a:xfrm>
            <a:off x="1933144" y="2756052"/>
            <a:ext cx="372835" cy="342573"/>
            <a:chOff x="1952836" y="2774422"/>
            <a:chExt cx="372835" cy="342573"/>
          </a:xfrm>
        </p:grpSpPr>
        <p:sp>
          <p:nvSpPr>
            <p:cNvPr id="9807" name="Google Shape;9807;p83"/>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3"/>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3"/>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83"/>
          <p:cNvGrpSpPr/>
          <p:nvPr/>
        </p:nvGrpSpPr>
        <p:grpSpPr>
          <a:xfrm>
            <a:off x="3060224" y="2726107"/>
            <a:ext cx="332729" cy="372518"/>
            <a:chOff x="3079916" y="2744477"/>
            <a:chExt cx="332729" cy="372518"/>
          </a:xfrm>
        </p:grpSpPr>
        <p:sp>
          <p:nvSpPr>
            <p:cNvPr id="9811" name="Google Shape;9811;p83"/>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3"/>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3"/>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83"/>
          <p:cNvGrpSpPr/>
          <p:nvPr/>
        </p:nvGrpSpPr>
        <p:grpSpPr>
          <a:xfrm>
            <a:off x="3600884" y="2727155"/>
            <a:ext cx="336889" cy="355592"/>
            <a:chOff x="3620576" y="2745525"/>
            <a:chExt cx="336889" cy="355592"/>
          </a:xfrm>
        </p:grpSpPr>
        <p:sp>
          <p:nvSpPr>
            <p:cNvPr id="9815" name="Google Shape;9815;p83"/>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3"/>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83"/>
          <p:cNvGrpSpPr/>
          <p:nvPr/>
        </p:nvGrpSpPr>
        <p:grpSpPr>
          <a:xfrm>
            <a:off x="4107123" y="2742334"/>
            <a:ext cx="380393" cy="363118"/>
            <a:chOff x="4126815" y="2760704"/>
            <a:chExt cx="380393" cy="363118"/>
          </a:xfrm>
        </p:grpSpPr>
        <p:sp>
          <p:nvSpPr>
            <p:cNvPr id="9818" name="Google Shape;9818;p8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83"/>
          <p:cNvGrpSpPr/>
          <p:nvPr/>
        </p:nvGrpSpPr>
        <p:grpSpPr>
          <a:xfrm>
            <a:off x="4656294" y="2727314"/>
            <a:ext cx="381346" cy="368644"/>
            <a:chOff x="4675986" y="2745684"/>
            <a:chExt cx="381346" cy="368644"/>
          </a:xfrm>
        </p:grpSpPr>
        <p:sp>
          <p:nvSpPr>
            <p:cNvPr id="9823" name="Google Shape;9823;p8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83"/>
          <p:cNvGrpSpPr/>
          <p:nvPr/>
        </p:nvGrpSpPr>
        <p:grpSpPr>
          <a:xfrm>
            <a:off x="5200924" y="2772692"/>
            <a:ext cx="373185" cy="302466"/>
            <a:chOff x="5220616" y="2791061"/>
            <a:chExt cx="373185" cy="302466"/>
          </a:xfrm>
        </p:grpSpPr>
        <p:sp>
          <p:nvSpPr>
            <p:cNvPr id="9826" name="Google Shape;9826;p8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83"/>
          <p:cNvGrpSpPr/>
          <p:nvPr/>
        </p:nvGrpSpPr>
        <p:grpSpPr>
          <a:xfrm>
            <a:off x="5768969" y="2754147"/>
            <a:ext cx="284366" cy="344097"/>
            <a:chOff x="5864861" y="2772517"/>
            <a:chExt cx="284366" cy="344097"/>
          </a:xfrm>
        </p:grpSpPr>
        <p:sp>
          <p:nvSpPr>
            <p:cNvPr id="9845" name="Google Shape;9845;p83"/>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3"/>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3"/>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3"/>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3"/>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3"/>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1" name="Google Shape;9851;p83"/>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2" name="Google Shape;9852;p83"/>
          <p:cNvGrpSpPr/>
          <p:nvPr/>
        </p:nvGrpSpPr>
        <p:grpSpPr>
          <a:xfrm>
            <a:off x="6954467" y="2771168"/>
            <a:ext cx="255247" cy="327458"/>
            <a:chOff x="6974158" y="2789537"/>
            <a:chExt cx="255247" cy="327458"/>
          </a:xfrm>
        </p:grpSpPr>
        <p:sp>
          <p:nvSpPr>
            <p:cNvPr id="9853" name="Google Shape;9853;p83"/>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3"/>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3"/>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3"/>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3"/>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3"/>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83"/>
          <p:cNvGrpSpPr/>
          <p:nvPr/>
        </p:nvGrpSpPr>
        <p:grpSpPr>
          <a:xfrm>
            <a:off x="7511005" y="2771930"/>
            <a:ext cx="244291" cy="326314"/>
            <a:chOff x="7530697" y="2790299"/>
            <a:chExt cx="244291" cy="326314"/>
          </a:xfrm>
        </p:grpSpPr>
        <p:sp>
          <p:nvSpPr>
            <p:cNvPr id="9860" name="Google Shape;9860;p83"/>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3"/>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3"/>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3"/>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3"/>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3"/>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83"/>
          <p:cNvGrpSpPr/>
          <p:nvPr/>
        </p:nvGrpSpPr>
        <p:grpSpPr>
          <a:xfrm>
            <a:off x="7968499" y="2813878"/>
            <a:ext cx="332348" cy="283985"/>
            <a:chOff x="7988191" y="2832248"/>
            <a:chExt cx="332348" cy="283985"/>
          </a:xfrm>
        </p:grpSpPr>
        <p:sp>
          <p:nvSpPr>
            <p:cNvPr id="9867" name="Google Shape;9867;p83"/>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3"/>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3"/>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0" name="Google Shape;9870;p83"/>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1" name="Google Shape;9871;p83"/>
          <p:cNvGrpSpPr/>
          <p:nvPr/>
        </p:nvGrpSpPr>
        <p:grpSpPr>
          <a:xfrm>
            <a:off x="3568748" y="3239998"/>
            <a:ext cx="364484" cy="262423"/>
            <a:chOff x="3588440" y="3258368"/>
            <a:chExt cx="364484" cy="262423"/>
          </a:xfrm>
        </p:grpSpPr>
        <p:sp>
          <p:nvSpPr>
            <p:cNvPr id="9872" name="Google Shape;9872;p83"/>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3"/>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3"/>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3"/>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3"/>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3"/>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8" name="Google Shape;9878;p83"/>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9" name="Google Shape;9879;p83"/>
          <p:cNvGrpSpPr/>
          <p:nvPr/>
        </p:nvGrpSpPr>
        <p:grpSpPr>
          <a:xfrm>
            <a:off x="5746125" y="3209355"/>
            <a:ext cx="364865" cy="324822"/>
            <a:chOff x="5765817" y="3227724"/>
            <a:chExt cx="364865" cy="324822"/>
          </a:xfrm>
        </p:grpSpPr>
        <p:sp>
          <p:nvSpPr>
            <p:cNvPr id="9880" name="Google Shape;9880;p83"/>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3"/>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3"/>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83"/>
          <p:cNvGrpSpPr/>
          <p:nvPr/>
        </p:nvGrpSpPr>
        <p:grpSpPr>
          <a:xfrm>
            <a:off x="6208891" y="3219294"/>
            <a:ext cx="446539" cy="303895"/>
            <a:chOff x="6228583" y="3237664"/>
            <a:chExt cx="446539" cy="303895"/>
          </a:xfrm>
        </p:grpSpPr>
        <p:sp>
          <p:nvSpPr>
            <p:cNvPr id="9884" name="Google Shape;9884;p83"/>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3"/>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3"/>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3"/>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3"/>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3"/>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3"/>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3"/>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3"/>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3"/>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3"/>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3"/>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3"/>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3"/>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3"/>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3"/>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3"/>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83"/>
          <p:cNvGrpSpPr/>
          <p:nvPr/>
        </p:nvGrpSpPr>
        <p:grpSpPr>
          <a:xfrm>
            <a:off x="846170" y="3188936"/>
            <a:ext cx="364484" cy="364897"/>
            <a:chOff x="865862" y="3207306"/>
            <a:chExt cx="364484" cy="364897"/>
          </a:xfrm>
        </p:grpSpPr>
        <p:sp>
          <p:nvSpPr>
            <p:cNvPr id="9902" name="Google Shape;9902;p83"/>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3"/>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3"/>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3"/>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3"/>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3"/>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3"/>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3"/>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3"/>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3"/>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3"/>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3"/>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3"/>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3"/>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83"/>
          <p:cNvGrpSpPr/>
          <p:nvPr/>
        </p:nvGrpSpPr>
        <p:grpSpPr>
          <a:xfrm>
            <a:off x="1384925" y="3208593"/>
            <a:ext cx="370168" cy="325965"/>
            <a:chOff x="1404617" y="3226962"/>
            <a:chExt cx="370168" cy="325965"/>
          </a:xfrm>
        </p:grpSpPr>
        <p:sp>
          <p:nvSpPr>
            <p:cNvPr id="9917" name="Google Shape;9917;p83"/>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3"/>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3"/>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3"/>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3"/>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3"/>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3"/>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3"/>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3"/>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83"/>
          <p:cNvGrpSpPr/>
          <p:nvPr/>
        </p:nvGrpSpPr>
        <p:grpSpPr>
          <a:xfrm>
            <a:off x="1933711" y="3197724"/>
            <a:ext cx="366389" cy="354481"/>
            <a:chOff x="1954741" y="3212419"/>
            <a:chExt cx="366389" cy="354481"/>
          </a:xfrm>
        </p:grpSpPr>
        <p:sp>
          <p:nvSpPr>
            <p:cNvPr id="9927" name="Google Shape;9927;p83"/>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3"/>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3"/>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3"/>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3"/>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3"/>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3"/>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83"/>
          <p:cNvGrpSpPr/>
          <p:nvPr/>
        </p:nvGrpSpPr>
        <p:grpSpPr>
          <a:xfrm>
            <a:off x="3023547" y="3197256"/>
            <a:ext cx="366008" cy="348670"/>
            <a:chOff x="3043239" y="3215626"/>
            <a:chExt cx="366008" cy="348670"/>
          </a:xfrm>
        </p:grpSpPr>
        <p:sp>
          <p:nvSpPr>
            <p:cNvPr id="9935" name="Google Shape;9935;p83"/>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3"/>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83"/>
          <p:cNvGrpSpPr/>
          <p:nvPr/>
        </p:nvGrpSpPr>
        <p:grpSpPr>
          <a:xfrm>
            <a:off x="4198641" y="3166613"/>
            <a:ext cx="209107" cy="383442"/>
            <a:chOff x="4218333" y="3184982"/>
            <a:chExt cx="209107" cy="383442"/>
          </a:xfrm>
        </p:grpSpPr>
        <p:sp>
          <p:nvSpPr>
            <p:cNvPr id="9938" name="Google Shape;9938;p83"/>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3"/>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83"/>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83"/>
          <p:cNvGrpSpPr/>
          <p:nvPr/>
        </p:nvGrpSpPr>
        <p:grpSpPr>
          <a:xfrm>
            <a:off x="6876953" y="3197637"/>
            <a:ext cx="322917" cy="347876"/>
            <a:chOff x="6896644" y="3216007"/>
            <a:chExt cx="322917" cy="347876"/>
          </a:xfrm>
        </p:grpSpPr>
        <p:sp>
          <p:nvSpPr>
            <p:cNvPr id="9942" name="Google Shape;9942;p83"/>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3"/>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3"/>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3"/>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3"/>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3"/>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3"/>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83"/>
          <p:cNvGrpSpPr/>
          <p:nvPr/>
        </p:nvGrpSpPr>
        <p:grpSpPr>
          <a:xfrm>
            <a:off x="7409674" y="3204814"/>
            <a:ext cx="334634" cy="333904"/>
            <a:chOff x="7429366" y="3223183"/>
            <a:chExt cx="334634" cy="333904"/>
          </a:xfrm>
        </p:grpSpPr>
        <p:sp>
          <p:nvSpPr>
            <p:cNvPr id="9950" name="Google Shape;9950;p83"/>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3"/>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2" name="Google Shape;9952;p83"/>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3" name="Google Shape;9953;p83"/>
          <p:cNvGrpSpPr/>
          <p:nvPr/>
        </p:nvGrpSpPr>
        <p:grpSpPr>
          <a:xfrm>
            <a:off x="5196764" y="3707114"/>
            <a:ext cx="356196" cy="265631"/>
            <a:chOff x="5216456" y="3725484"/>
            <a:chExt cx="356196" cy="265631"/>
          </a:xfrm>
        </p:grpSpPr>
        <p:sp>
          <p:nvSpPr>
            <p:cNvPr id="9954" name="Google Shape;9954;p8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83"/>
          <p:cNvGrpSpPr/>
          <p:nvPr/>
        </p:nvGrpSpPr>
        <p:grpSpPr>
          <a:xfrm>
            <a:off x="6829701" y="3715625"/>
            <a:ext cx="355053" cy="248038"/>
            <a:chOff x="6849393" y="3733994"/>
            <a:chExt cx="355053" cy="248038"/>
          </a:xfrm>
        </p:grpSpPr>
        <p:sp>
          <p:nvSpPr>
            <p:cNvPr id="9957" name="Google Shape;9957;p83"/>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3"/>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3"/>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3"/>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3"/>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83"/>
          <p:cNvGrpSpPr/>
          <p:nvPr/>
        </p:nvGrpSpPr>
        <p:grpSpPr>
          <a:xfrm>
            <a:off x="7899305" y="3696318"/>
            <a:ext cx="392111" cy="280206"/>
            <a:chOff x="7918997" y="3714687"/>
            <a:chExt cx="392111" cy="280206"/>
          </a:xfrm>
        </p:grpSpPr>
        <p:sp>
          <p:nvSpPr>
            <p:cNvPr id="9963" name="Google Shape;9963;p83"/>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3"/>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3"/>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3"/>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3"/>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8" name="Google Shape;9968;p83"/>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9" name="Google Shape;9969;p83"/>
          <p:cNvGrpSpPr/>
          <p:nvPr/>
        </p:nvGrpSpPr>
        <p:grpSpPr>
          <a:xfrm>
            <a:off x="1389085" y="3662594"/>
            <a:ext cx="357720" cy="355148"/>
            <a:chOff x="1408777" y="3680964"/>
            <a:chExt cx="357720" cy="355148"/>
          </a:xfrm>
        </p:grpSpPr>
        <p:sp>
          <p:nvSpPr>
            <p:cNvPr id="9970" name="Google Shape;9970;p83"/>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3"/>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3"/>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3"/>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3"/>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83"/>
          <p:cNvGrpSpPr/>
          <p:nvPr/>
        </p:nvGrpSpPr>
        <p:grpSpPr>
          <a:xfrm>
            <a:off x="1933144" y="3662594"/>
            <a:ext cx="357720" cy="355148"/>
            <a:chOff x="1952836" y="3680964"/>
            <a:chExt cx="357720" cy="355148"/>
          </a:xfrm>
        </p:grpSpPr>
        <p:sp>
          <p:nvSpPr>
            <p:cNvPr id="9976" name="Google Shape;9976;p83"/>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3"/>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3"/>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3"/>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3"/>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83"/>
          <p:cNvGrpSpPr/>
          <p:nvPr/>
        </p:nvGrpSpPr>
        <p:grpSpPr>
          <a:xfrm>
            <a:off x="2477202" y="3662594"/>
            <a:ext cx="357720" cy="355148"/>
            <a:chOff x="2496894" y="3680964"/>
            <a:chExt cx="357720" cy="355148"/>
          </a:xfrm>
        </p:grpSpPr>
        <p:sp>
          <p:nvSpPr>
            <p:cNvPr id="9982" name="Google Shape;9982;p83"/>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3"/>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3"/>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3"/>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3"/>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83"/>
          <p:cNvGrpSpPr/>
          <p:nvPr/>
        </p:nvGrpSpPr>
        <p:grpSpPr>
          <a:xfrm>
            <a:off x="3021292" y="3662689"/>
            <a:ext cx="356164" cy="355815"/>
            <a:chOff x="3040984" y="3681059"/>
            <a:chExt cx="356164" cy="355815"/>
          </a:xfrm>
        </p:grpSpPr>
        <p:sp>
          <p:nvSpPr>
            <p:cNvPr id="9988" name="Google Shape;9988;p8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83"/>
          <p:cNvGrpSpPr/>
          <p:nvPr/>
        </p:nvGrpSpPr>
        <p:grpSpPr>
          <a:xfrm>
            <a:off x="3564589" y="3680821"/>
            <a:ext cx="358069" cy="317995"/>
            <a:chOff x="3584280" y="3699191"/>
            <a:chExt cx="358069" cy="317995"/>
          </a:xfrm>
        </p:grpSpPr>
        <p:sp>
          <p:nvSpPr>
            <p:cNvPr id="9992" name="Google Shape;9992;p8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83"/>
          <p:cNvGrpSpPr/>
          <p:nvPr/>
        </p:nvGrpSpPr>
        <p:grpSpPr>
          <a:xfrm>
            <a:off x="4109790" y="3662689"/>
            <a:ext cx="355402" cy="354291"/>
            <a:chOff x="4129482" y="3681059"/>
            <a:chExt cx="355402" cy="354291"/>
          </a:xfrm>
        </p:grpSpPr>
        <p:sp>
          <p:nvSpPr>
            <p:cNvPr id="9997" name="Google Shape;9997;p83"/>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3"/>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3"/>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3"/>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83"/>
          <p:cNvGrpSpPr/>
          <p:nvPr/>
        </p:nvGrpSpPr>
        <p:grpSpPr>
          <a:xfrm>
            <a:off x="4653849" y="3661927"/>
            <a:ext cx="355434" cy="355815"/>
            <a:chOff x="4673540" y="3680297"/>
            <a:chExt cx="355434" cy="355815"/>
          </a:xfrm>
        </p:grpSpPr>
        <p:sp>
          <p:nvSpPr>
            <p:cNvPr id="10002" name="Google Shape;10002;p8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83"/>
          <p:cNvGrpSpPr/>
          <p:nvPr/>
        </p:nvGrpSpPr>
        <p:grpSpPr>
          <a:xfrm>
            <a:off x="5759716" y="3680821"/>
            <a:ext cx="317645" cy="318757"/>
            <a:chOff x="5779408" y="3699191"/>
            <a:chExt cx="317645" cy="318757"/>
          </a:xfrm>
        </p:grpSpPr>
        <p:sp>
          <p:nvSpPr>
            <p:cNvPr id="10006" name="Google Shape;10006;p83"/>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3"/>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8" name="Google Shape;10008;p83"/>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83"/>
          <p:cNvGrpSpPr/>
          <p:nvPr/>
        </p:nvGrpSpPr>
        <p:grpSpPr>
          <a:xfrm>
            <a:off x="7370743" y="3662499"/>
            <a:ext cx="372073" cy="355243"/>
            <a:chOff x="7390435" y="3680868"/>
            <a:chExt cx="372073" cy="355243"/>
          </a:xfrm>
        </p:grpSpPr>
        <p:sp>
          <p:nvSpPr>
            <p:cNvPr id="10010" name="Google Shape;10010;p83"/>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3"/>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3"/>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3"/>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3"/>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3"/>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83"/>
          <p:cNvGrpSpPr/>
          <p:nvPr/>
        </p:nvGrpSpPr>
        <p:grpSpPr>
          <a:xfrm>
            <a:off x="1392301" y="4119346"/>
            <a:ext cx="374709" cy="374010"/>
            <a:chOff x="1421638" y="4125629"/>
            <a:chExt cx="374709" cy="374010"/>
          </a:xfrm>
        </p:grpSpPr>
        <p:sp>
          <p:nvSpPr>
            <p:cNvPr id="10017" name="Google Shape;10017;p83"/>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3"/>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83"/>
          <p:cNvGrpSpPr/>
          <p:nvPr/>
        </p:nvGrpSpPr>
        <p:grpSpPr>
          <a:xfrm>
            <a:off x="1943917" y="4135255"/>
            <a:ext cx="357720" cy="342192"/>
            <a:chOff x="1973254" y="4156304"/>
            <a:chExt cx="357720" cy="342192"/>
          </a:xfrm>
        </p:grpSpPr>
        <p:sp>
          <p:nvSpPr>
            <p:cNvPr id="10020" name="Google Shape;10020;p83"/>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3"/>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3"/>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3"/>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3"/>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3"/>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83"/>
          <p:cNvGrpSpPr/>
          <p:nvPr/>
        </p:nvGrpSpPr>
        <p:grpSpPr>
          <a:xfrm>
            <a:off x="2494422" y="4136192"/>
            <a:ext cx="341049" cy="340318"/>
            <a:chOff x="2523759" y="4135505"/>
            <a:chExt cx="341049" cy="340318"/>
          </a:xfrm>
        </p:grpSpPr>
        <p:sp>
          <p:nvSpPr>
            <p:cNvPr id="10027" name="Google Shape;10027;p83"/>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3"/>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83"/>
          <p:cNvGrpSpPr/>
          <p:nvPr/>
        </p:nvGrpSpPr>
        <p:grpSpPr>
          <a:xfrm>
            <a:off x="3011266" y="4131175"/>
            <a:ext cx="392079" cy="350353"/>
            <a:chOff x="3040603" y="4130360"/>
            <a:chExt cx="392079" cy="350353"/>
          </a:xfrm>
        </p:grpSpPr>
        <p:sp>
          <p:nvSpPr>
            <p:cNvPr id="10030" name="Google Shape;10030;p83"/>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3"/>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3"/>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3"/>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3"/>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3"/>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3"/>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3"/>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3"/>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3"/>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83"/>
          <p:cNvGrpSpPr/>
          <p:nvPr/>
        </p:nvGrpSpPr>
        <p:grpSpPr>
          <a:xfrm>
            <a:off x="3632807" y="4136192"/>
            <a:ext cx="232955" cy="340318"/>
            <a:chOff x="3662144" y="4135505"/>
            <a:chExt cx="232955" cy="340318"/>
          </a:xfrm>
        </p:grpSpPr>
        <p:sp>
          <p:nvSpPr>
            <p:cNvPr id="10041" name="Google Shape;10041;p83"/>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3"/>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3"/>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3"/>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83"/>
          <p:cNvGrpSpPr/>
          <p:nvPr/>
        </p:nvGrpSpPr>
        <p:grpSpPr>
          <a:xfrm>
            <a:off x="4119801" y="4122029"/>
            <a:ext cx="344065" cy="368644"/>
            <a:chOff x="4149138" y="4121151"/>
            <a:chExt cx="344065" cy="368644"/>
          </a:xfrm>
        </p:grpSpPr>
        <p:sp>
          <p:nvSpPr>
            <p:cNvPr id="10046" name="Google Shape;10046;p8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8" name="Google Shape;10058;p83"/>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9" name="Google Shape;10059;p83"/>
          <p:cNvGrpSpPr/>
          <p:nvPr/>
        </p:nvGrpSpPr>
        <p:grpSpPr>
          <a:xfrm>
            <a:off x="5176925" y="4174949"/>
            <a:ext cx="397763" cy="262804"/>
            <a:chOff x="5206262" y="4174817"/>
            <a:chExt cx="397763" cy="262804"/>
          </a:xfrm>
        </p:grpSpPr>
        <p:sp>
          <p:nvSpPr>
            <p:cNvPr id="10060" name="Google Shape;10060;p83"/>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3"/>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3"/>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3"/>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3"/>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3"/>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3"/>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83"/>
          <p:cNvGrpSpPr/>
          <p:nvPr/>
        </p:nvGrpSpPr>
        <p:grpSpPr>
          <a:xfrm>
            <a:off x="5698279" y="4161342"/>
            <a:ext cx="440505" cy="290018"/>
            <a:chOff x="5727616" y="4204699"/>
            <a:chExt cx="440505" cy="290018"/>
          </a:xfrm>
        </p:grpSpPr>
        <p:sp>
          <p:nvSpPr>
            <p:cNvPr id="10068" name="Google Shape;10068;p8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83"/>
          <p:cNvGrpSpPr/>
          <p:nvPr/>
        </p:nvGrpSpPr>
        <p:grpSpPr>
          <a:xfrm>
            <a:off x="6380726" y="4124093"/>
            <a:ext cx="159950" cy="364516"/>
            <a:chOff x="6410063" y="4135124"/>
            <a:chExt cx="159950" cy="364516"/>
          </a:xfrm>
        </p:grpSpPr>
        <p:sp>
          <p:nvSpPr>
            <p:cNvPr id="10077" name="Google Shape;10077;p83"/>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3"/>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3"/>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3"/>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83"/>
          <p:cNvGrpSpPr/>
          <p:nvPr/>
        </p:nvGrpSpPr>
        <p:grpSpPr>
          <a:xfrm>
            <a:off x="6641065" y="4124284"/>
            <a:ext cx="214378" cy="364135"/>
            <a:chOff x="6924652" y="4135505"/>
            <a:chExt cx="214378" cy="364135"/>
          </a:xfrm>
        </p:grpSpPr>
        <p:sp>
          <p:nvSpPr>
            <p:cNvPr id="10082" name="Google Shape;10082;p83"/>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3"/>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3"/>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3"/>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6" name="Google Shape;10086;p83"/>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087" name="Google Shape;10087;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0088" name="Google Shape;10088;p83"/>
          <p:cNvGrpSpPr/>
          <p:nvPr/>
        </p:nvGrpSpPr>
        <p:grpSpPr>
          <a:xfrm>
            <a:off x="841240" y="4119220"/>
            <a:ext cx="374177" cy="374263"/>
            <a:chOff x="775325" y="4143525"/>
            <a:chExt cx="468776" cy="468884"/>
          </a:xfrm>
        </p:grpSpPr>
        <p:sp>
          <p:nvSpPr>
            <p:cNvPr id="10089" name="Google Shape;10089;p83"/>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3"/>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3"/>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3"/>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83"/>
          <p:cNvGrpSpPr/>
          <p:nvPr/>
        </p:nvGrpSpPr>
        <p:grpSpPr>
          <a:xfrm>
            <a:off x="7015917" y="4114633"/>
            <a:ext cx="219464" cy="383437"/>
            <a:chOff x="1426400" y="1814750"/>
            <a:chExt cx="407850" cy="712575"/>
          </a:xfrm>
        </p:grpSpPr>
        <p:sp>
          <p:nvSpPr>
            <p:cNvPr id="10094" name="Google Shape;10094;p83"/>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83"/>
          <p:cNvGrpSpPr/>
          <p:nvPr/>
        </p:nvGrpSpPr>
        <p:grpSpPr>
          <a:xfrm>
            <a:off x="7391519" y="4149408"/>
            <a:ext cx="313833" cy="313887"/>
            <a:chOff x="1910075" y="2021700"/>
            <a:chExt cx="583225" cy="583325"/>
          </a:xfrm>
        </p:grpSpPr>
        <p:sp>
          <p:nvSpPr>
            <p:cNvPr id="10098" name="Google Shape;10098;p83"/>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83"/>
          <p:cNvGrpSpPr/>
          <p:nvPr/>
        </p:nvGrpSpPr>
        <p:grpSpPr>
          <a:xfrm>
            <a:off x="7861486" y="4189187"/>
            <a:ext cx="441255" cy="234329"/>
            <a:chOff x="2749275" y="2099575"/>
            <a:chExt cx="820025" cy="435475"/>
          </a:xfrm>
        </p:grpSpPr>
        <p:sp>
          <p:nvSpPr>
            <p:cNvPr id="10102" name="Google Shape;10102;p8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3"/>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109"/>
        <p:cNvGrpSpPr/>
        <p:nvPr/>
      </p:nvGrpSpPr>
      <p:grpSpPr>
        <a:xfrm>
          <a:off x="0" y="0"/>
          <a:ext cx="0" cy="0"/>
          <a:chOff x="0" y="0"/>
          <a:chExt cx="0" cy="0"/>
        </a:xfrm>
      </p:grpSpPr>
      <p:grpSp>
        <p:nvGrpSpPr>
          <p:cNvPr id="10110" name="Google Shape;10110;p84"/>
          <p:cNvGrpSpPr/>
          <p:nvPr/>
        </p:nvGrpSpPr>
        <p:grpSpPr>
          <a:xfrm>
            <a:off x="1989449" y="4101269"/>
            <a:ext cx="374774" cy="346073"/>
            <a:chOff x="1989449" y="4282269"/>
            <a:chExt cx="374774" cy="346073"/>
          </a:xfrm>
        </p:grpSpPr>
        <p:sp>
          <p:nvSpPr>
            <p:cNvPr id="10111" name="Google Shape;10111;p84"/>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84"/>
          <p:cNvGrpSpPr/>
          <p:nvPr/>
        </p:nvGrpSpPr>
        <p:grpSpPr>
          <a:xfrm>
            <a:off x="2487439" y="4099740"/>
            <a:ext cx="198775" cy="348972"/>
            <a:chOff x="2487439" y="4280740"/>
            <a:chExt cx="198775" cy="348972"/>
          </a:xfrm>
        </p:grpSpPr>
        <p:sp>
          <p:nvSpPr>
            <p:cNvPr id="10117" name="Google Shape;10117;p84"/>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4"/>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4"/>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84"/>
          <p:cNvGrpSpPr/>
          <p:nvPr/>
        </p:nvGrpSpPr>
        <p:grpSpPr>
          <a:xfrm>
            <a:off x="2810958" y="4092923"/>
            <a:ext cx="353145" cy="361873"/>
            <a:chOff x="2810958" y="4273923"/>
            <a:chExt cx="353145" cy="361873"/>
          </a:xfrm>
        </p:grpSpPr>
        <p:sp>
          <p:nvSpPr>
            <p:cNvPr id="10122" name="Google Shape;10122;p84"/>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4"/>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4"/>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84"/>
          <p:cNvGrpSpPr/>
          <p:nvPr/>
        </p:nvGrpSpPr>
        <p:grpSpPr>
          <a:xfrm>
            <a:off x="6275635" y="4101651"/>
            <a:ext cx="209383" cy="366778"/>
            <a:chOff x="6275635" y="4282651"/>
            <a:chExt cx="209383" cy="366778"/>
          </a:xfrm>
        </p:grpSpPr>
        <p:sp>
          <p:nvSpPr>
            <p:cNvPr id="10130" name="Google Shape;10130;p84"/>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84"/>
          <p:cNvGrpSpPr/>
          <p:nvPr/>
        </p:nvGrpSpPr>
        <p:grpSpPr>
          <a:xfrm>
            <a:off x="6701186" y="4102033"/>
            <a:ext cx="280292" cy="366396"/>
            <a:chOff x="6701186" y="4283033"/>
            <a:chExt cx="280292" cy="366396"/>
          </a:xfrm>
        </p:grpSpPr>
        <p:sp>
          <p:nvSpPr>
            <p:cNvPr id="10133" name="Google Shape;10133;p84"/>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84"/>
          <p:cNvGrpSpPr/>
          <p:nvPr/>
        </p:nvGrpSpPr>
        <p:grpSpPr>
          <a:xfrm>
            <a:off x="2609571" y="3643958"/>
            <a:ext cx="373627" cy="347347"/>
            <a:chOff x="2609571" y="3824958"/>
            <a:chExt cx="373627" cy="347347"/>
          </a:xfrm>
        </p:grpSpPr>
        <p:sp>
          <p:nvSpPr>
            <p:cNvPr id="10136" name="Google Shape;10136;p84"/>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4"/>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8" name="Google Shape;10138;p84"/>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9" name="Google Shape;10139;p84"/>
          <p:cNvGrpSpPr/>
          <p:nvPr/>
        </p:nvGrpSpPr>
        <p:grpSpPr>
          <a:xfrm>
            <a:off x="916127" y="3626056"/>
            <a:ext cx="221902" cy="380795"/>
            <a:chOff x="916127" y="3807056"/>
            <a:chExt cx="221902" cy="380795"/>
          </a:xfrm>
        </p:grpSpPr>
        <p:sp>
          <p:nvSpPr>
            <p:cNvPr id="10140" name="Google Shape;10140;p8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4" name="Google Shape;10144;p84"/>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6" name="Google Shape;10146;p84"/>
          <p:cNvGrpSpPr/>
          <p:nvPr/>
        </p:nvGrpSpPr>
        <p:grpSpPr>
          <a:xfrm>
            <a:off x="3513010" y="3635134"/>
            <a:ext cx="362223" cy="361108"/>
            <a:chOff x="3513010" y="3816134"/>
            <a:chExt cx="362223" cy="361108"/>
          </a:xfrm>
        </p:grpSpPr>
        <p:sp>
          <p:nvSpPr>
            <p:cNvPr id="10147" name="Google Shape;10147;p84"/>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84"/>
          <p:cNvGrpSpPr/>
          <p:nvPr/>
        </p:nvGrpSpPr>
        <p:grpSpPr>
          <a:xfrm>
            <a:off x="3950316" y="3639307"/>
            <a:ext cx="369805" cy="353782"/>
            <a:chOff x="3950316" y="3820307"/>
            <a:chExt cx="369805" cy="353782"/>
          </a:xfrm>
        </p:grpSpPr>
        <p:sp>
          <p:nvSpPr>
            <p:cNvPr id="10152" name="Google Shape;10152;p84"/>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84"/>
          <p:cNvGrpSpPr/>
          <p:nvPr/>
        </p:nvGrpSpPr>
        <p:grpSpPr>
          <a:xfrm>
            <a:off x="1761909" y="3630961"/>
            <a:ext cx="307974" cy="371716"/>
            <a:chOff x="1761909" y="3811961"/>
            <a:chExt cx="307974" cy="371716"/>
          </a:xfrm>
        </p:grpSpPr>
        <p:sp>
          <p:nvSpPr>
            <p:cNvPr id="10157" name="Google Shape;10157;p84"/>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4"/>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84"/>
          <p:cNvGrpSpPr/>
          <p:nvPr/>
        </p:nvGrpSpPr>
        <p:grpSpPr>
          <a:xfrm>
            <a:off x="5373342" y="3627935"/>
            <a:ext cx="231395" cy="353145"/>
            <a:chOff x="5373342" y="3808935"/>
            <a:chExt cx="231395" cy="353145"/>
          </a:xfrm>
        </p:grpSpPr>
        <p:sp>
          <p:nvSpPr>
            <p:cNvPr id="10168" name="Google Shape;10168;p84"/>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7" name="Google Shape;10177;p84"/>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8" name="Google Shape;10178;p84"/>
          <p:cNvGrpSpPr/>
          <p:nvPr/>
        </p:nvGrpSpPr>
        <p:grpSpPr>
          <a:xfrm>
            <a:off x="5833775" y="3628445"/>
            <a:ext cx="235185" cy="352253"/>
            <a:chOff x="5833775" y="3809445"/>
            <a:chExt cx="235185" cy="352253"/>
          </a:xfrm>
        </p:grpSpPr>
        <p:sp>
          <p:nvSpPr>
            <p:cNvPr id="10179" name="Google Shape;10179;p84"/>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4"/>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4"/>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84"/>
          <p:cNvGrpSpPr/>
          <p:nvPr/>
        </p:nvGrpSpPr>
        <p:grpSpPr>
          <a:xfrm>
            <a:off x="4942472" y="3628318"/>
            <a:ext cx="238976" cy="352762"/>
            <a:chOff x="4942472" y="3809318"/>
            <a:chExt cx="238976" cy="352762"/>
          </a:xfrm>
        </p:grpSpPr>
        <p:sp>
          <p:nvSpPr>
            <p:cNvPr id="10183" name="Google Shape;10183;p84"/>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4"/>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84"/>
          <p:cNvGrpSpPr/>
          <p:nvPr/>
        </p:nvGrpSpPr>
        <p:grpSpPr>
          <a:xfrm>
            <a:off x="6266525" y="3626788"/>
            <a:ext cx="260223" cy="353527"/>
            <a:chOff x="6266525" y="3807788"/>
            <a:chExt cx="260223" cy="353527"/>
          </a:xfrm>
        </p:grpSpPr>
        <p:sp>
          <p:nvSpPr>
            <p:cNvPr id="10191" name="Google Shape;10191;p84"/>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5" name="Google Shape;10195;p84"/>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6" name="Google Shape;10196;p84"/>
          <p:cNvGrpSpPr/>
          <p:nvPr/>
        </p:nvGrpSpPr>
        <p:grpSpPr>
          <a:xfrm>
            <a:off x="7184363" y="3628604"/>
            <a:ext cx="202184" cy="352762"/>
            <a:chOff x="7184363" y="3809604"/>
            <a:chExt cx="202184" cy="352762"/>
          </a:xfrm>
        </p:grpSpPr>
        <p:sp>
          <p:nvSpPr>
            <p:cNvPr id="10197" name="Google Shape;10197;p84"/>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4"/>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84"/>
          <p:cNvGrpSpPr/>
          <p:nvPr/>
        </p:nvGrpSpPr>
        <p:grpSpPr>
          <a:xfrm>
            <a:off x="7571624" y="3627935"/>
            <a:ext cx="292047" cy="352762"/>
            <a:chOff x="7571624" y="3808935"/>
            <a:chExt cx="292047" cy="352762"/>
          </a:xfrm>
        </p:grpSpPr>
        <p:sp>
          <p:nvSpPr>
            <p:cNvPr id="10200" name="Google Shape;10200;p84"/>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84"/>
          <p:cNvGrpSpPr/>
          <p:nvPr/>
        </p:nvGrpSpPr>
        <p:grpSpPr>
          <a:xfrm>
            <a:off x="2174559" y="3175116"/>
            <a:ext cx="364135" cy="359930"/>
            <a:chOff x="2174559" y="3356116"/>
            <a:chExt cx="364135" cy="359930"/>
          </a:xfrm>
        </p:grpSpPr>
        <p:sp>
          <p:nvSpPr>
            <p:cNvPr id="10207" name="Google Shape;10207;p84"/>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84"/>
          <p:cNvGrpSpPr/>
          <p:nvPr/>
        </p:nvGrpSpPr>
        <p:grpSpPr>
          <a:xfrm>
            <a:off x="1731934" y="3174639"/>
            <a:ext cx="368371" cy="361554"/>
            <a:chOff x="1731934" y="3355639"/>
            <a:chExt cx="368371" cy="361554"/>
          </a:xfrm>
        </p:grpSpPr>
        <p:sp>
          <p:nvSpPr>
            <p:cNvPr id="10210" name="Google Shape;10210;p84"/>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84"/>
          <p:cNvGrpSpPr/>
          <p:nvPr/>
        </p:nvGrpSpPr>
        <p:grpSpPr>
          <a:xfrm>
            <a:off x="3990517" y="3173173"/>
            <a:ext cx="279559" cy="363402"/>
            <a:chOff x="3990517" y="3354173"/>
            <a:chExt cx="279559" cy="363402"/>
          </a:xfrm>
        </p:grpSpPr>
        <p:sp>
          <p:nvSpPr>
            <p:cNvPr id="10213" name="Google Shape;10213;p84"/>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84"/>
          <p:cNvGrpSpPr/>
          <p:nvPr/>
        </p:nvGrpSpPr>
        <p:grpSpPr>
          <a:xfrm>
            <a:off x="3497847" y="3236374"/>
            <a:ext cx="379680" cy="237606"/>
            <a:chOff x="3497847" y="3417374"/>
            <a:chExt cx="379680" cy="237606"/>
          </a:xfrm>
        </p:grpSpPr>
        <p:sp>
          <p:nvSpPr>
            <p:cNvPr id="10217" name="Google Shape;10217;p84"/>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84"/>
          <p:cNvGrpSpPr/>
          <p:nvPr/>
        </p:nvGrpSpPr>
        <p:grpSpPr>
          <a:xfrm>
            <a:off x="2612597" y="3186075"/>
            <a:ext cx="376271" cy="337982"/>
            <a:chOff x="2612597" y="3367075"/>
            <a:chExt cx="376271" cy="337982"/>
          </a:xfrm>
        </p:grpSpPr>
        <p:sp>
          <p:nvSpPr>
            <p:cNvPr id="10222" name="Google Shape;10222;p84"/>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4"/>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84"/>
          <p:cNvGrpSpPr/>
          <p:nvPr/>
        </p:nvGrpSpPr>
        <p:grpSpPr>
          <a:xfrm>
            <a:off x="3071914" y="3183431"/>
            <a:ext cx="343652" cy="342505"/>
            <a:chOff x="3071914" y="3364431"/>
            <a:chExt cx="343652" cy="342505"/>
          </a:xfrm>
        </p:grpSpPr>
        <p:sp>
          <p:nvSpPr>
            <p:cNvPr id="10225" name="Google Shape;10225;p84"/>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4"/>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84"/>
          <p:cNvGrpSpPr/>
          <p:nvPr/>
        </p:nvGrpSpPr>
        <p:grpSpPr>
          <a:xfrm>
            <a:off x="897141" y="3178875"/>
            <a:ext cx="257962" cy="352762"/>
            <a:chOff x="897141" y="3359875"/>
            <a:chExt cx="257962" cy="352762"/>
          </a:xfrm>
        </p:grpSpPr>
        <p:sp>
          <p:nvSpPr>
            <p:cNvPr id="10231" name="Google Shape;10231;p84"/>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84"/>
          <p:cNvGrpSpPr/>
          <p:nvPr/>
        </p:nvGrpSpPr>
        <p:grpSpPr>
          <a:xfrm>
            <a:off x="1333682" y="3163330"/>
            <a:ext cx="271213" cy="383088"/>
            <a:chOff x="1333682" y="3344330"/>
            <a:chExt cx="271213" cy="383088"/>
          </a:xfrm>
        </p:grpSpPr>
        <p:sp>
          <p:nvSpPr>
            <p:cNvPr id="10240" name="Google Shape;10240;p84"/>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4"/>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4"/>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84"/>
          <p:cNvGrpSpPr/>
          <p:nvPr/>
        </p:nvGrpSpPr>
        <p:grpSpPr>
          <a:xfrm>
            <a:off x="6664394" y="3165974"/>
            <a:ext cx="353113" cy="351998"/>
            <a:chOff x="6664394" y="3346974"/>
            <a:chExt cx="353113" cy="351998"/>
          </a:xfrm>
        </p:grpSpPr>
        <p:sp>
          <p:nvSpPr>
            <p:cNvPr id="10252" name="Google Shape;10252;p84"/>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4"/>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4"/>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4"/>
          <p:cNvGrpSpPr/>
          <p:nvPr/>
        </p:nvGrpSpPr>
        <p:grpSpPr>
          <a:xfrm>
            <a:off x="849741" y="1778307"/>
            <a:ext cx="399398" cy="375443"/>
            <a:chOff x="849741" y="1959307"/>
            <a:chExt cx="399398" cy="375443"/>
          </a:xfrm>
        </p:grpSpPr>
        <p:sp>
          <p:nvSpPr>
            <p:cNvPr id="10258" name="Google Shape;10258;p84"/>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84"/>
          <p:cNvGrpSpPr/>
          <p:nvPr/>
        </p:nvGrpSpPr>
        <p:grpSpPr>
          <a:xfrm>
            <a:off x="1284212" y="1782766"/>
            <a:ext cx="379489" cy="366046"/>
            <a:chOff x="1284212" y="1963766"/>
            <a:chExt cx="379489" cy="366046"/>
          </a:xfrm>
        </p:grpSpPr>
        <p:sp>
          <p:nvSpPr>
            <p:cNvPr id="10261" name="Google Shape;10261;p84"/>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84"/>
          <p:cNvGrpSpPr/>
          <p:nvPr/>
        </p:nvGrpSpPr>
        <p:grpSpPr>
          <a:xfrm>
            <a:off x="3037766" y="1788564"/>
            <a:ext cx="370219" cy="354928"/>
            <a:chOff x="3037766" y="1969564"/>
            <a:chExt cx="370219" cy="354928"/>
          </a:xfrm>
        </p:grpSpPr>
        <p:sp>
          <p:nvSpPr>
            <p:cNvPr id="10264" name="Google Shape;10264;p84"/>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4"/>
          <p:cNvGrpSpPr/>
          <p:nvPr/>
        </p:nvGrpSpPr>
        <p:grpSpPr>
          <a:xfrm>
            <a:off x="3982553" y="1790730"/>
            <a:ext cx="304566" cy="350501"/>
            <a:chOff x="3982553" y="1971730"/>
            <a:chExt cx="304566" cy="350501"/>
          </a:xfrm>
        </p:grpSpPr>
        <p:sp>
          <p:nvSpPr>
            <p:cNvPr id="10269" name="Google Shape;10269;p84"/>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84"/>
          <p:cNvGrpSpPr/>
          <p:nvPr/>
        </p:nvGrpSpPr>
        <p:grpSpPr>
          <a:xfrm>
            <a:off x="2567841" y="1813124"/>
            <a:ext cx="399812" cy="306477"/>
            <a:chOff x="2567841" y="1994124"/>
            <a:chExt cx="399812" cy="306477"/>
          </a:xfrm>
        </p:grpSpPr>
        <p:sp>
          <p:nvSpPr>
            <p:cNvPr id="10272" name="Google Shape;10272;p8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84"/>
          <p:cNvGrpSpPr/>
          <p:nvPr/>
        </p:nvGrpSpPr>
        <p:grpSpPr>
          <a:xfrm>
            <a:off x="2212084" y="1779358"/>
            <a:ext cx="324698" cy="372863"/>
            <a:chOff x="2212084" y="1960358"/>
            <a:chExt cx="324698" cy="372863"/>
          </a:xfrm>
        </p:grpSpPr>
        <p:sp>
          <p:nvSpPr>
            <p:cNvPr id="10276" name="Google Shape;10276;p84"/>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84"/>
          <p:cNvGrpSpPr/>
          <p:nvPr/>
        </p:nvGrpSpPr>
        <p:grpSpPr>
          <a:xfrm>
            <a:off x="1805901" y="1779358"/>
            <a:ext cx="284847" cy="373627"/>
            <a:chOff x="1805901" y="1960358"/>
            <a:chExt cx="284847" cy="373627"/>
          </a:xfrm>
        </p:grpSpPr>
        <p:sp>
          <p:nvSpPr>
            <p:cNvPr id="10280" name="Google Shape;10280;p84"/>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2" name="Google Shape;10282;p84"/>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5" name="Google Shape;10285;p84"/>
          <p:cNvGrpSpPr/>
          <p:nvPr/>
        </p:nvGrpSpPr>
        <p:grpSpPr>
          <a:xfrm>
            <a:off x="6656812" y="1848388"/>
            <a:ext cx="368690" cy="245793"/>
            <a:chOff x="6656812" y="2029388"/>
            <a:chExt cx="368690" cy="245793"/>
          </a:xfrm>
        </p:grpSpPr>
        <p:sp>
          <p:nvSpPr>
            <p:cNvPr id="10286" name="Google Shape;10286;p84"/>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4"/>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4"/>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84"/>
          <p:cNvGrpSpPr/>
          <p:nvPr/>
        </p:nvGrpSpPr>
        <p:grpSpPr>
          <a:xfrm>
            <a:off x="4869651" y="1831218"/>
            <a:ext cx="376654" cy="281566"/>
            <a:chOff x="4869651" y="2012218"/>
            <a:chExt cx="376654" cy="281566"/>
          </a:xfrm>
        </p:grpSpPr>
        <p:sp>
          <p:nvSpPr>
            <p:cNvPr id="10297" name="Google Shape;10297;p84"/>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4"/>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84"/>
          <p:cNvGrpSpPr/>
          <p:nvPr/>
        </p:nvGrpSpPr>
        <p:grpSpPr>
          <a:xfrm>
            <a:off x="5306224" y="1831313"/>
            <a:ext cx="367925" cy="281694"/>
            <a:chOff x="5306224" y="2012313"/>
            <a:chExt cx="367925" cy="281694"/>
          </a:xfrm>
        </p:grpSpPr>
        <p:sp>
          <p:nvSpPr>
            <p:cNvPr id="10302" name="Google Shape;10302;p84"/>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4" name="Google Shape;10304;p84"/>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84"/>
          <p:cNvGrpSpPr/>
          <p:nvPr/>
        </p:nvGrpSpPr>
        <p:grpSpPr>
          <a:xfrm>
            <a:off x="6195998" y="1802102"/>
            <a:ext cx="368308" cy="338746"/>
            <a:chOff x="6195998" y="1983102"/>
            <a:chExt cx="368308" cy="338746"/>
          </a:xfrm>
        </p:grpSpPr>
        <p:sp>
          <p:nvSpPr>
            <p:cNvPr id="10306" name="Google Shape;10306;p84"/>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84"/>
          <p:cNvGrpSpPr/>
          <p:nvPr/>
        </p:nvGrpSpPr>
        <p:grpSpPr>
          <a:xfrm>
            <a:off x="7542031" y="1830835"/>
            <a:ext cx="369072" cy="280037"/>
            <a:chOff x="7542031" y="2011835"/>
            <a:chExt cx="369072" cy="280037"/>
          </a:xfrm>
        </p:grpSpPr>
        <p:sp>
          <p:nvSpPr>
            <p:cNvPr id="10310" name="Google Shape;10310;p84"/>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4"/>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84"/>
          <p:cNvGrpSpPr/>
          <p:nvPr/>
        </p:nvGrpSpPr>
        <p:grpSpPr>
          <a:xfrm>
            <a:off x="8010427" y="3167503"/>
            <a:ext cx="278795" cy="351615"/>
            <a:chOff x="8010427" y="3348503"/>
            <a:chExt cx="278795" cy="351615"/>
          </a:xfrm>
        </p:grpSpPr>
        <p:sp>
          <p:nvSpPr>
            <p:cNvPr id="10320" name="Google Shape;10320;p84"/>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4"/>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4" name="Google Shape;10324;p84"/>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5" name="Google Shape;10325;p84"/>
          <p:cNvGrpSpPr/>
          <p:nvPr/>
        </p:nvGrpSpPr>
        <p:grpSpPr>
          <a:xfrm>
            <a:off x="7141900" y="3168204"/>
            <a:ext cx="281057" cy="351010"/>
            <a:chOff x="7141900" y="3349204"/>
            <a:chExt cx="281057" cy="351010"/>
          </a:xfrm>
        </p:grpSpPr>
        <p:sp>
          <p:nvSpPr>
            <p:cNvPr id="10326" name="Google Shape;10326;p84"/>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4"/>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4"/>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84"/>
          <p:cNvGrpSpPr/>
          <p:nvPr/>
        </p:nvGrpSpPr>
        <p:grpSpPr>
          <a:xfrm>
            <a:off x="5314188" y="3169032"/>
            <a:ext cx="363752" cy="353113"/>
            <a:chOff x="5314188" y="3350032"/>
            <a:chExt cx="363752" cy="353113"/>
          </a:xfrm>
        </p:grpSpPr>
        <p:sp>
          <p:nvSpPr>
            <p:cNvPr id="10330" name="Google Shape;10330;p84"/>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84"/>
          <p:cNvGrpSpPr/>
          <p:nvPr/>
        </p:nvGrpSpPr>
        <p:grpSpPr>
          <a:xfrm>
            <a:off x="5829984" y="3169032"/>
            <a:ext cx="220755" cy="352348"/>
            <a:chOff x="5829984" y="3350032"/>
            <a:chExt cx="220755" cy="352348"/>
          </a:xfrm>
        </p:grpSpPr>
        <p:sp>
          <p:nvSpPr>
            <p:cNvPr id="10333" name="Google Shape;10333;p84"/>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84"/>
          <p:cNvGrpSpPr/>
          <p:nvPr/>
        </p:nvGrpSpPr>
        <p:grpSpPr>
          <a:xfrm>
            <a:off x="4882170" y="3168841"/>
            <a:ext cx="358464" cy="352316"/>
            <a:chOff x="4882170" y="3349841"/>
            <a:chExt cx="358464" cy="352316"/>
          </a:xfrm>
        </p:grpSpPr>
        <p:sp>
          <p:nvSpPr>
            <p:cNvPr id="10338" name="Google Shape;10338;p84"/>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0" name="Google Shape;10340;p84"/>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4"/>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2" name="Google Shape;10342;p84"/>
          <p:cNvGrpSpPr/>
          <p:nvPr/>
        </p:nvGrpSpPr>
        <p:grpSpPr>
          <a:xfrm>
            <a:off x="3044965" y="2254220"/>
            <a:ext cx="400194" cy="324316"/>
            <a:chOff x="3044965" y="2435220"/>
            <a:chExt cx="400194" cy="324316"/>
          </a:xfrm>
        </p:grpSpPr>
        <p:sp>
          <p:nvSpPr>
            <p:cNvPr id="10343" name="Google Shape;10343;p84"/>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4"/>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4"/>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84"/>
          <p:cNvGrpSpPr/>
          <p:nvPr/>
        </p:nvGrpSpPr>
        <p:grpSpPr>
          <a:xfrm>
            <a:off x="6203579" y="3167981"/>
            <a:ext cx="351615" cy="350373"/>
            <a:chOff x="6203579" y="3348981"/>
            <a:chExt cx="351615" cy="350373"/>
          </a:xfrm>
        </p:grpSpPr>
        <p:sp>
          <p:nvSpPr>
            <p:cNvPr id="10347" name="Google Shape;10347;p84"/>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4"/>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4"/>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4"/>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4"/>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84"/>
          <p:cNvGrpSpPr/>
          <p:nvPr/>
        </p:nvGrpSpPr>
        <p:grpSpPr>
          <a:xfrm>
            <a:off x="4878379" y="2292892"/>
            <a:ext cx="367161" cy="287523"/>
            <a:chOff x="4878379" y="2473892"/>
            <a:chExt cx="367161" cy="287523"/>
          </a:xfrm>
        </p:grpSpPr>
        <p:sp>
          <p:nvSpPr>
            <p:cNvPr id="10353" name="Google Shape;10353;p84"/>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4"/>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4"/>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4"/>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4"/>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84"/>
          <p:cNvGrpSpPr/>
          <p:nvPr/>
        </p:nvGrpSpPr>
        <p:grpSpPr>
          <a:xfrm>
            <a:off x="1325719" y="2706689"/>
            <a:ext cx="290581" cy="372481"/>
            <a:chOff x="1325719" y="2887689"/>
            <a:chExt cx="290581" cy="372481"/>
          </a:xfrm>
        </p:grpSpPr>
        <p:sp>
          <p:nvSpPr>
            <p:cNvPr id="10359" name="Google Shape;10359;p84"/>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4"/>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1" name="Google Shape;10361;p84"/>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2" name="Google Shape;10362;p84"/>
          <p:cNvGrpSpPr/>
          <p:nvPr/>
        </p:nvGrpSpPr>
        <p:grpSpPr>
          <a:xfrm>
            <a:off x="3510335" y="2711499"/>
            <a:ext cx="360726" cy="361204"/>
            <a:chOff x="3510335" y="2892499"/>
            <a:chExt cx="360726" cy="361204"/>
          </a:xfrm>
        </p:grpSpPr>
        <p:sp>
          <p:nvSpPr>
            <p:cNvPr id="10363" name="Google Shape;10363;p84"/>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4"/>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4"/>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4"/>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4"/>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84"/>
          <p:cNvGrpSpPr/>
          <p:nvPr/>
        </p:nvGrpSpPr>
        <p:grpSpPr>
          <a:xfrm>
            <a:off x="3086313" y="2696049"/>
            <a:ext cx="320143" cy="392581"/>
            <a:chOff x="3086313" y="2877049"/>
            <a:chExt cx="320143" cy="392581"/>
          </a:xfrm>
        </p:grpSpPr>
        <p:sp>
          <p:nvSpPr>
            <p:cNvPr id="10369" name="Google Shape;10369;p84"/>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4"/>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4"/>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4"/>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4"/>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4"/>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4"/>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4"/>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4"/>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4"/>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4"/>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4"/>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84"/>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2" name="Google Shape;10382;p84"/>
          <p:cNvGrpSpPr/>
          <p:nvPr/>
        </p:nvGrpSpPr>
        <p:grpSpPr>
          <a:xfrm>
            <a:off x="861113" y="2704746"/>
            <a:ext cx="333809" cy="373277"/>
            <a:chOff x="861113" y="2885746"/>
            <a:chExt cx="333809" cy="373277"/>
          </a:xfrm>
        </p:grpSpPr>
        <p:sp>
          <p:nvSpPr>
            <p:cNvPr id="10383" name="Google Shape;10383;p84"/>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4"/>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4"/>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6" name="Google Shape;10386;p84"/>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4"/>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8" name="Google Shape;10388;p84"/>
          <p:cNvGrpSpPr/>
          <p:nvPr/>
        </p:nvGrpSpPr>
        <p:grpSpPr>
          <a:xfrm>
            <a:off x="1297654" y="1323481"/>
            <a:ext cx="349354" cy="362223"/>
            <a:chOff x="1297654" y="1504481"/>
            <a:chExt cx="349354" cy="362223"/>
          </a:xfrm>
        </p:grpSpPr>
        <p:sp>
          <p:nvSpPr>
            <p:cNvPr id="10389" name="Google Shape;10389;p84"/>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4"/>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4"/>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2" name="Google Shape;10392;p84"/>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3" name="Google Shape;10393;p84"/>
          <p:cNvGrpSpPr/>
          <p:nvPr/>
        </p:nvGrpSpPr>
        <p:grpSpPr>
          <a:xfrm>
            <a:off x="852385" y="1329916"/>
            <a:ext cx="353145" cy="351998"/>
            <a:chOff x="852385" y="1510916"/>
            <a:chExt cx="353145" cy="351998"/>
          </a:xfrm>
        </p:grpSpPr>
        <p:sp>
          <p:nvSpPr>
            <p:cNvPr id="10394" name="Google Shape;10394;p84"/>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4"/>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4"/>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84"/>
          <p:cNvGrpSpPr/>
          <p:nvPr/>
        </p:nvGrpSpPr>
        <p:grpSpPr>
          <a:xfrm>
            <a:off x="1745217" y="1334471"/>
            <a:ext cx="343269" cy="342505"/>
            <a:chOff x="1745217" y="1515471"/>
            <a:chExt cx="343269" cy="342505"/>
          </a:xfrm>
        </p:grpSpPr>
        <p:sp>
          <p:nvSpPr>
            <p:cNvPr id="10398" name="Google Shape;10398;p84"/>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4"/>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4"/>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4"/>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84"/>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3" name="Google Shape;10403;p84"/>
          <p:cNvGrpSpPr/>
          <p:nvPr/>
        </p:nvGrpSpPr>
        <p:grpSpPr>
          <a:xfrm>
            <a:off x="3042703" y="1348137"/>
            <a:ext cx="411535" cy="315587"/>
            <a:chOff x="3042703" y="1529137"/>
            <a:chExt cx="411535" cy="315587"/>
          </a:xfrm>
        </p:grpSpPr>
        <p:sp>
          <p:nvSpPr>
            <p:cNvPr id="10404" name="Google Shape;10404;p84"/>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4"/>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4"/>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4"/>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4"/>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4"/>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4"/>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4"/>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4"/>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4"/>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84"/>
          <p:cNvGrpSpPr/>
          <p:nvPr/>
        </p:nvGrpSpPr>
        <p:grpSpPr>
          <a:xfrm>
            <a:off x="2629289" y="1363682"/>
            <a:ext cx="350501" cy="284497"/>
            <a:chOff x="2629289" y="1544682"/>
            <a:chExt cx="350501" cy="284497"/>
          </a:xfrm>
        </p:grpSpPr>
        <p:sp>
          <p:nvSpPr>
            <p:cNvPr id="10415" name="Google Shape;10415;p84"/>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4"/>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4"/>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4"/>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4"/>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84"/>
          <p:cNvGrpSpPr/>
          <p:nvPr/>
        </p:nvGrpSpPr>
        <p:grpSpPr>
          <a:xfrm>
            <a:off x="5305077" y="1321633"/>
            <a:ext cx="367893" cy="365218"/>
            <a:chOff x="5305077" y="1502633"/>
            <a:chExt cx="367893" cy="365218"/>
          </a:xfrm>
        </p:grpSpPr>
        <p:sp>
          <p:nvSpPr>
            <p:cNvPr id="10421" name="Google Shape;10421;p84"/>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4"/>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84"/>
          <p:cNvGrpSpPr/>
          <p:nvPr/>
        </p:nvGrpSpPr>
        <p:grpSpPr>
          <a:xfrm>
            <a:off x="7100170" y="1319117"/>
            <a:ext cx="368308" cy="367033"/>
            <a:chOff x="7100170" y="1500117"/>
            <a:chExt cx="368308" cy="367033"/>
          </a:xfrm>
        </p:grpSpPr>
        <p:sp>
          <p:nvSpPr>
            <p:cNvPr id="10424" name="Google Shape;10424;p84"/>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4"/>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4"/>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4"/>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4"/>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4"/>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4"/>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4"/>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4"/>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4"/>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4"/>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4"/>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4"/>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7" name="Google Shape;10437;p84"/>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8" name="Google Shape;10438;p84"/>
          <p:cNvGrpSpPr/>
          <p:nvPr/>
        </p:nvGrpSpPr>
        <p:grpSpPr>
          <a:xfrm>
            <a:off x="6649231" y="1319021"/>
            <a:ext cx="390287" cy="367065"/>
            <a:chOff x="6649231" y="1500021"/>
            <a:chExt cx="390287" cy="367065"/>
          </a:xfrm>
        </p:grpSpPr>
        <p:sp>
          <p:nvSpPr>
            <p:cNvPr id="10439" name="Google Shape;10439;p84"/>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4"/>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4"/>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4"/>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4"/>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4"/>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4"/>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4"/>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4"/>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4"/>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4"/>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4"/>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84"/>
          <p:cNvGrpSpPr/>
          <p:nvPr/>
        </p:nvGrpSpPr>
        <p:grpSpPr>
          <a:xfrm>
            <a:off x="5746938" y="1362503"/>
            <a:ext cx="387261" cy="280356"/>
            <a:chOff x="5746938" y="1543503"/>
            <a:chExt cx="387261" cy="280356"/>
          </a:xfrm>
        </p:grpSpPr>
        <p:sp>
          <p:nvSpPr>
            <p:cNvPr id="10452" name="Google Shape;10452;p84"/>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4"/>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84"/>
          <p:cNvGrpSpPr/>
          <p:nvPr/>
        </p:nvGrpSpPr>
        <p:grpSpPr>
          <a:xfrm>
            <a:off x="6196730" y="1344346"/>
            <a:ext cx="369072" cy="317467"/>
            <a:chOff x="6196730" y="1525346"/>
            <a:chExt cx="369072" cy="317467"/>
          </a:xfrm>
        </p:grpSpPr>
        <p:sp>
          <p:nvSpPr>
            <p:cNvPr id="10455" name="Google Shape;10455;p84"/>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4"/>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4"/>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84"/>
          <p:cNvGrpSpPr/>
          <p:nvPr/>
        </p:nvGrpSpPr>
        <p:grpSpPr>
          <a:xfrm>
            <a:off x="4940592" y="1319690"/>
            <a:ext cx="246558" cy="367161"/>
            <a:chOff x="4940592" y="1500690"/>
            <a:chExt cx="246558" cy="367161"/>
          </a:xfrm>
        </p:grpSpPr>
        <p:sp>
          <p:nvSpPr>
            <p:cNvPr id="10459" name="Google Shape;10459;p84"/>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4"/>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4"/>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4"/>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84"/>
          <p:cNvGrpSpPr/>
          <p:nvPr/>
        </p:nvGrpSpPr>
        <p:grpSpPr>
          <a:xfrm>
            <a:off x="7964906" y="1318894"/>
            <a:ext cx="380858" cy="367575"/>
            <a:chOff x="7964906" y="1499894"/>
            <a:chExt cx="380858" cy="367575"/>
          </a:xfrm>
        </p:grpSpPr>
        <p:sp>
          <p:nvSpPr>
            <p:cNvPr id="10464" name="Google Shape;10464;p84"/>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4"/>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4"/>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7" name="Google Shape;10467;p84"/>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8" name="Google Shape;10468;p84"/>
          <p:cNvGrpSpPr/>
          <p:nvPr/>
        </p:nvGrpSpPr>
        <p:grpSpPr>
          <a:xfrm>
            <a:off x="8007400" y="2721278"/>
            <a:ext cx="285230" cy="355597"/>
            <a:chOff x="8007400" y="2902278"/>
            <a:chExt cx="285230" cy="355597"/>
          </a:xfrm>
        </p:grpSpPr>
        <p:sp>
          <p:nvSpPr>
            <p:cNvPr id="10469" name="Google Shape;10469;p84"/>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4"/>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84"/>
          <p:cNvGrpSpPr/>
          <p:nvPr/>
        </p:nvGrpSpPr>
        <p:grpSpPr>
          <a:xfrm>
            <a:off x="6219124" y="2721788"/>
            <a:ext cx="318231" cy="355470"/>
            <a:chOff x="6219124" y="2902788"/>
            <a:chExt cx="318231" cy="355470"/>
          </a:xfrm>
        </p:grpSpPr>
        <p:sp>
          <p:nvSpPr>
            <p:cNvPr id="10472" name="Google Shape;10472;p84"/>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4"/>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4"/>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84"/>
          <p:cNvGrpSpPr/>
          <p:nvPr/>
        </p:nvGrpSpPr>
        <p:grpSpPr>
          <a:xfrm>
            <a:off x="4969421" y="2721852"/>
            <a:ext cx="185109" cy="355406"/>
            <a:chOff x="4969421" y="2902852"/>
            <a:chExt cx="185109" cy="355406"/>
          </a:xfrm>
        </p:grpSpPr>
        <p:sp>
          <p:nvSpPr>
            <p:cNvPr id="10476" name="Google Shape;10476;p84"/>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4"/>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4"/>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4"/>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4"/>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4"/>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2" name="Google Shape;10482;p84"/>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4"/>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4" name="Google Shape;10484;p84"/>
          <p:cNvGrpSpPr/>
          <p:nvPr/>
        </p:nvGrpSpPr>
        <p:grpSpPr>
          <a:xfrm>
            <a:off x="6685259" y="2721852"/>
            <a:ext cx="311414" cy="355406"/>
            <a:chOff x="6685259" y="2902852"/>
            <a:chExt cx="311414" cy="355406"/>
          </a:xfrm>
        </p:grpSpPr>
        <p:sp>
          <p:nvSpPr>
            <p:cNvPr id="10485" name="Google Shape;10485;p84"/>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4"/>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4"/>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4"/>
          <p:cNvGrpSpPr/>
          <p:nvPr/>
        </p:nvGrpSpPr>
        <p:grpSpPr>
          <a:xfrm>
            <a:off x="5309250" y="2722170"/>
            <a:ext cx="359579" cy="355852"/>
            <a:chOff x="5309250" y="2903170"/>
            <a:chExt cx="359579" cy="355852"/>
          </a:xfrm>
        </p:grpSpPr>
        <p:sp>
          <p:nvSpPr>
            <p:cNvPr id="10489" name="Google Shape;10489;p84"/>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4"/>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4"/>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84"/>
          <p:cNvGrpSpPr/>
          <p:nvPr/>
        </p:nvGrpSpPr>
        <p:grpSpPr>
          <a:xfrm>
            <a:off x="2199565" y="2240172"/>
            <a:ext cx="312179" cy="353431"/>
            <a:chOff x="2199565" y="2421172"/>
            <a:chExt cx="312179" cy="353431"/>
          </a:xfrm>
        </p:grpSpPr>
        <p:sp>
          <p:nvSpPr>
            <p:cNvPr id="10493" name="Google Shape;10493;p84"/>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4"/>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84"/>
          <p:cNvGrpSpPr/>
          <p:nvPr/>
        </p:nvGrpSpPr>
        <p:grpSpPr>
          <a:xfrm>
            <a:off x="1750887" y="2244727"/>
            <a:ext cx="320143" cy="343269"/>
            <a:chOff x="1750887" y="2425727"/>
            <a:chExt cx="320143" cy="343269"/>
          </a:xfrm>
        </p:grpSpPr>
        <p:sp>
          <p:nvSpPr>
            <p:cNvPr id="10496" name="Google Shape;10496;p84"/>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4"/>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84"/>
          <p:cNvGrpSpPr/>
          <p:nvPr/>
        </p:nvGrpSpPr>
        <p:grpSpPr>
          <a:xfrm>
            <a:off x="1298037" y="2244727"/>
            <a:ext cx="338364" cy="342887"/>
            <a:chOff x="1298037" y="2425727"/>
            <a:chExt cx="338364" cy="342887"/>
          </a:xfrm>
        </p:grpSpPr>
        <p:sp>
          <p:nvSpPr>
            <p:cNvPr id="10499" name="Google Shape;10499;p84"/>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4"/>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4"/>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4"/>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3" name="Google Shape;10503;p84"/>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4" name="Google Shape;10504;p84"/>
          <p:cNvGrpSpPr/>
          <p:nvPr/>
        </p:nvGrpSpPr>
        <p:grpSpPr>
          <a:xfrm>
            <a:off x="3974207" y="2248009"/>
            <a:ext cx="320143" cy="338491"/>
            <a:chOff x="3974207" y="2429009"/>
            <a:chExt cx="320143" cy="338491"/>
          </a:xfrm>
        </p:grpSpPr>
        <p:sp>
          <p:nvSpPr>
            <p:cNvPr id="10505" name="Google Shape;10505;p84"/>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4"/>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4"/>
          <p:cNvGrpSpPr/>
          <p:nvPr/>
        </p:nvGrpSpPr>
        <p:grpSpPr>
          <a:xfrm>
            <a:off x="2623237" y="2250047"/>
            <a:ext cx="355024" cy="332630"/>
            <a:chOff x="2623237" y="2431047"/>
            <a:chExt cx="355024" cy="332630"/>
          </a:xfrm>
        </p:grpSpPr>
        <p:sp>
          <p:nvSpPr>
            <p:cNvPr id="10508" name="Google Shape;10508;p84"/>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4"/>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4"/>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4"/>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84"/>
          <p:cNvGrpSpPr/>
          <p:nvPr/>
        </p:nvGrpSpPr>
        <p:grpSpPr>
          <a:xfrm>
            <a:off x="6657194" y="2253073"/>
            <a:ext cx="375507" cy="367925"/>
            <a:chOff x="6657194" y="2434073"/>
            <a:chExt cx="375507" cy="367925"/>
          </a:xfrm>
        </p:grpSpPr>
        <p:sp>
          <p:nvSpPr>
            <p:cNvPr id="10513" name="Google Shape;10513;p84"/>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4"/>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4"/>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84"/>
          <p:cNvGrpSpPr/>
          <p:nvPr/>
        </p:nvGrpSpPr>
        <p:grpSpPr>
          <a:xfrm>
            <a:off x="7101317" y="2260655"/>
            <a:ext cx="367925" cy="352380"/>
            <a:chOff x="7101317" y="2441655"/>
            <a:chExt cx="367925" cy="352380"/>
          </a:xfrm>
        </p:grpSpPr>
        <p:sp>
          <p:nvSpPr>
            <p:cNvPr id="10517" name="Google Shape;10517;p84"/>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4"/>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84"/>
          <p:cNvGrpSpPr/>
          <p:nvPr/>
        </p:nvGrpSpPr>
        <p:grpSpPr>
          <a:xfrm>
            <a:off x="5756399" y="2253456"/>
            <a:ext cx="367925" cy="367161"/>
            <a:chOff x="5756399" y="2434456"/>
            <a:chExt cx="367925" cy="367161"/>
          </a:xfrm>
        </p:grpSpPr>
        <p:sp>
          <p:nvSpPr>
            <p:cNvPr id="10520" name="Google Shape;10520;p84"/>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4"/>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4"/>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4"/>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4"/>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4"/>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4"/>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7" name="Google Shape;10527;p84"/>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4"/>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9" name="Google Shape;10529;p84"/>
          <p:cNvGrpSpPr/>
          <p:nvPr/>
        </p:nvGrpSpPr>
        <p:grpSpPr>
          <a:xfrm>
            <a:off x="7964906" y="2253073"/>
            <a:ext cx="373627" cy="367925"/>
            <a:chOff x="7964906" y="2434073"/>
            <a:chExt cx="373627" cy="367925"/>
          </a:xfrm>
        </p:grpSpPr>
        <p:sp>
          <p:nvSpPr>
            <p:cNvPr id="10530" name="Google Shape;10530;p84"/>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4"/>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84"/>
          <p:cNvGrpSpPr/>
          <p:nvPr/>
        </p:nvGrpSpPr>
        <p:grpSpPr>
          <a:xfrm>
            <a:off x="6194086" y="2256737"/>
            <a:ext cx="369837" cy="360471"/>
            <a:chOff x="6194086" y="2437737"/>
            <a:chExt cx="369837" cy="360471"/>
          </a:xfrm>
        </p:grpSpPr>
        <p:sp>
          <p:nvSpPr>
            <p:cNvPr id="10533" name="Google Shape;10533;p84"/>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4"/>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5" name="Google Shape;10535;p84"/>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536" name="Google Shape;10536;p84"/>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40"/>
        <p:cNvGrpSpPr/>
        <p:nvPr/>
      </p:nvGrpSpPr>
      <p:grpSpPr>
        <a:xfrm>
          <a:off x="0" y="0"/>
          <a:ext cx="0" cy="0"/>
          <a:chOff x="0" y="0"/>
          <a:chExt cx="0" cy="0"/>
        </a:xfrm>
      </p:grpSpPr>
      <p:grpSp>
        <p:nvGrpSpPr>
          <p:cNvPr id="10541" name="Google Shape;10541;p85"/>
          <p:cNvGrpSpPr/>
          <p:nvPr/>
        </p:nvGrpSpPr>
        <p:grpSpPr>
          <a:xfrm>
            <a:off x="3122257" y="1334344"/>
            <a:ext cx="294850" cy="349434"/>
            <a:chOff x="3122257" y="1508594"/>
            <a:chExt cx="294850" cy="349434"/>
          </a:xfrm>
        </p:grpSpPr>
        <p:sp>
          <p:nvSpPr>
            <p:cNvPr id="10542" name="Google Shape;10542;p85"/>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85"/>
          <p:cNvGrpSpPr/>
          <p:nvPr/>
        </p:nvGrpSpPr>
        <p:grpSpPr>
          <a:xfrm>
            <a:off x="910723" y="1333962"/>
            <a:ext cx="251660" cy="350166"/>
            <a:chOff x="910723" y="1508212"/>
            <a:chExt cx="251660" cy="350166"/>
          </a:xfrm>
        </p:grpSpPr>
        <p:sp>
          <p:nvSpPr>
            <p:cNvPr id="10548" name="Google Shape;10548;p85"/>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5"/>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5"/>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5"/>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5"/>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5"/>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5"/>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5"/>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5"/>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5"/>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5"/>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5"/>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5"/>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5"/>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85"/>
          <p:cNvGrpSpPr/>
          <p:nvPr/>
        </p:nvGrpSpPr>
        <p:grpSpPr>
          <a:xfrm>
            <a:off x="1308631" y="1333580"/>
            <a:ext cx="350166" cy="350198"/>
            <a:chOff x="1308631" y="1507830"/>
            <a:chExt cx="350166" cy="350198"/>
          </a:xfrm>
        </p:grpSpPr>
        <p:sp>
          <p:nvSpPr>
            <p:cNvPr id="10566" name="Google Shape;10566;p85"/>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5"/>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5"/>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5"/>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85"/>
          <p:cNvGrpSpPr/>
          <p:nvPr/>
        </p:nvGrpSpPr>
        <p:grpSpPr>
          <a:xfrm>
            <a:off x="1756921" y="1335489"/>
            <a:ext cx="345997" cy="345997"/>
            <a:chOff x="1756921" y="1509739"/>
            <a:chExt cx="345997" cy="345997"/>
          </a:xfrm>
        </p:grpSpPr>
        <p:sp>
          <p:nvSpPr>
            <p:cNvPr id="10571" name="Google Shape;10571;p85"/>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5"/>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5"/>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5"/>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5"/>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5"/>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5"/>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5"/>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5"/>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5"/>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5"/>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85"/>
          <p:cNvGrpSpPr/>
          <p:nvPr/>
        </p:nvGrpSpPr>
        <p:grpSpPr>
          <a:xfrm>
            <a:off x="2216956" y="1336253"/>
            <a:ext cx="318721" cy="345615"/>
            <a:chOff x="2216956" y="1510503"/>
            <a:chExt cx="318721" cy="345615"/>
          </a:xfrm>
        </p:grpSpPr>
        <p:sp>
          <p:nvSpPr>
            <p:cNvPr id="10589" name="Google Shape;10589;p85"/>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5"/>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5"/>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5"/>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85"/>
          <p:cNvGrpSpPr/>
          <p:nvPr/>
        </p:nvGrpSpPr>
        <p:grpSpPr>
          <a:xfrm>
            <a:off x="3988156" y="1394211"/>
            <a:ext cx="349052" cy="230049"/>
            <a:chOff x="3988156" y="1568461"/>
            <a:chExt cx="349052" cy="230049"/>
          </a:xfrm>
        </p:grpSpPr>
        <p:sp>
          <p:nvSpPr>
            <p:cNvPr id="10595" name="Google Shape;10595;p85"/>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5"/>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5"/>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5"/>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5"/>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85"/>
          <p:cNvGrpSpPr/>
          <p:nvPr/>
        </p:nvGrpSpPr>
        <p:grpSpPr>
          <a:xfrm>
            <a:off x="2633037" y="1325623"/>
            <a:ext cx="379002" cy="366112"/>
            <a:chOff x="2633037" y="1499873"/>
            <a:chExt cx="379002" cy="366112"/>
          </a:xfrm>
        </p:grpSpPr>
        <p:sp>
          <p:nvSpPr>
            <p:cNvPr id="10603" name="Google Shape;10603;p85"/>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5"/>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5"/>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5"/>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5"/>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85"/>
          <p:cNvGrpSpPr/>
          <p:nvPr/>
        </p:nvGrpSpPr>
        <p:grpSpPr>
          <a:xfrm>
            <a:off x="6675256" y="1341919"/>
            <a:ext cx="327823" cy="357009"/>
            <a:chOff x="6675256" y="1516169"/>
            <a:chExt cx="327823" cy="357009"/>
          </a:xfrm>
        </p:grpSpPr>
        <p:sp>
          <p:nvSpPr>
            <p:cNvPr id="10610" name="Google Shape;10610;p85"/>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5"/>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5"/>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5"/>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85"/>
          <p:cNvGrpSpPr/>
          <p:nvPr/>
        </p:nvGrpSpPr>
        <p:grpSpPr>
          <a:xfrm>
            <a:off x="8020159" y="1342301"/>
            <a:ext cx="300897" cy="356627"/>
            <a:chOff x="8020159" y="1516551"/>
            <a:chExt cx="300897" cy="356627"/>
          </a:xfrm>
        </p:grpSpPr>
        <p:sp>
          <p:nvSpPr>
            <p:cNvPr id="10620" name="Google Shape;10620;p85"/>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5"/>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85"/>
          <p:cNvGrpSpPr/>
          <p:nvPr/>
        </p:nvGrpSpPr>
        <p:grpSpPr>
          <a:xfrm>
            <a:off x="5377363" y="1341919"/>
            <a:ext cx="257357" cy="356627"/>
            <a:chOff x="5377363" y="1516169"/>
            <a:chExt cx="257357" cy="356627"/>
          </a:xfrm>
        </p:grpSpPr>
        <p:sp>
          <p:nvSpPr>
            <p:cNvPr id="10626" name="Google Shape;10626;p85"/>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5"/>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5"/>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5"/>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5"/>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5"/>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5"/>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5"/>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5"/>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5"/>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5"/>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5"/>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5"/>
          <p:cNvGrpSpPr/>
          <p:nvPr/>
        </p:nvGrpSpPr>
        <p:grpSpPr>
          <a:xfrm>
            <a:off x="4880567" y="1361620"/>
            <a:ext cx="356245" cy="317607"/>
            <a:chOff x="4880567" y="1535870"/>
            <a:chExt cx="356245" cy="317607"/>
          </a:xfrm>
        </p:grpSpPr>
        <p:sp>
          <p:nvSpPr>
            <p:cNvPr id="10644" name="Google Shape;10644;p85"/>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85"/>
          <p:cNvGrpSpPr/>
          <p:nvPr/>
        </p:nvGrpSpPr>
        <p:grpSpPr>
          <a:xfrm>
            <a:off x="5771483" y="1341537"/>
            <a:ext cx="357359" cy="357391"/>
            <a:chOff x="5771483" y="1515787"/>
            <a:chExt cx="357359" cy="357391"/>
          </a:xfrm>
        </p:grpSpPr>
        <p:sp>
          <p:nvSpPr>
            <p:cNvPr id="10650" name="Google Shape;10650;p85"/>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5"/>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5"/>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5"/>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85"/>
          <p:cNvGrpSpPr/>
          <p:nvPr/>
        </p:nvGrpSpPr>
        <p:grpSpPr>
          <a:xfrm>
            <a:off x="7121669" y="1359360"/>
            <a:ext cx="321362" cy="321362"/>
            <a:chOff x="7121669" y="1533610"/>
            <a:chExt cx="321362" cy="321362"/>
          </a:xfrm>
        </p:grpSpPr>
        <p:sp>
          <p:nvSpPr>
            <p:cNvPr id="10655" name="Google Shape;10655;p85"/>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5"/>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5"/>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85"/>
          <p:cNvGrpSpPr/>
          <p:nvPr/>
        </p:nvGrpSpPr>
        <p:grpSpPr>
          <a:xfrm>
            <a:off x="7562766" y="1340614"/>
            <a:ext cx="327059" cy="360192"/>
            <a:chOff x="7562766" y="1514864"/>
            <a:chExt cx="327059" cy="360192"/>
          </a:xfrm>
        </p:grpSpPr>
        <p:sp>
          <p:nvSpPr>
            <p:cNvPr id="10660" name="Google Shape;10660;p85"/>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5"/>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5"/>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85"/>
          <p:cNvGrpSpPr/>
          <p:nvPr/>
        </p:nvGrpSpPr>
        <p:grpSpPr>
          <a:xfrm>
            <a:off x="6221229" y="1324423"/>
            <a:ext cx="361636" cy="362183"/>
            <a:chOff x="6259175" y="1559008"/>
            <a:chExt cx="271743" cy="272093"/>
          </a:xfrm>
        </p:grpSpPr>
        <p:sp>
          <p:nvSpPr>
            <p:cNvPr id="10665" name="Google Shape;10665;p85"/>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5"/>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5"/>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5"/>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5"/>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5"/>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5"/>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5"/>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5"/>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5"/>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5"/>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5"/>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5"/>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85"/>
          <p:cNvGrpSpPr/>
          <p:nvPr/>
        </p:nvGrpSpPr>
        <p:grpSpPr>
          <a:xfrm>
            <a:off x="6671087" y="1835054"/>
            <a:ext cx="332757" cy="281833"/>
            <a:chOff x="6671087" y="2009304"/>
            <a:chExt cx="332757" cy="281833"/>
          </a:xfrm>
        </p:grpSpPr>
        <p:sp>
          <p:nvSpPr>
            <p:cNvPr id="10683" name="Google Shape;10683;p85"/>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5" name="Google Shape;10685;p85"/>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6" name="Google Shape;10686;p85"/>
          <p:cNvGrpSpPr/>
          <p:nvPr/>
        </p:nvGrpSpPr>
        <p:grpSpPr>
          <a:xfrm>
            <a:off x="2201806" y="1802335"/>
            <a:ext cx="349784" cy="349434"/>
            <a:chOff x="2201806" y="1976585"/>
            <a:chExt cx="349784" cy="349434"/>
          </a:xfrm>
        </p:grpSpPr>
        <p:sp>
          <p:nvSpPr>
            <p:cNvPr id="10687" name="Google Shape;10687;p85"/>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5"/>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85"/>
          <p:cNvGrpSpPr/>
          <p:nvPr/>
        </p:nvGrpSpPr>
        <p:grpSpPr>
          <a:xfrm>
            <a:off x="3094217" y="1802335"/>
            <a:ext cx="350198" cy="350548"/>
            <a:chOff x="3094217" y="1976585"/>
            <a:chExt cx="350198" cy="350548"/>
          </a:xfrm>
        </p:grpSpPr>
        <p:sp>
          <p:nvSpPr>
            <p:cNvPr id="10692" name="Google Shape;10692;p8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5" name="Google Shape;10705;p85"/>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6" name="Google Shape;10706;p85"/>
          <p:cNvGrpSpPr/>
          <p:nvPr/>
        </p:nvGrpSpPr>
        <p:grpSpPr>
          <a:xfrm>
            <a:off x="3979435" y="1802335"/>
            <a:ext cx="345265" cy="349848"/>
            <a:chOff x="3979435" y="1976585"/>
            <a:chExt cx="345265" cy="349848"/>
          </a:xfrm>
        </p:grpSpPr>
        <p:sp>
          <p:nvSpPr>
            <p:cNvPr id="10707" name="Google Shape;10707;p8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85"/>
          <p:cNvGrpSpPr/>
          <p:nvPr/>
        </p:nvGrpSpPr>
        <p:grpSpPr>
          <a:xfrm>
            <a:off x="3541011" y="1334344"/>
            <a:ext cx="350166" cy="349434"/>
            <a:chOff x="3541011" y="1508594"/>
            <a:chExt cx="350166" cy="349434"/>
          </a:xfrm>
        </p:grpSpPr>
        <p:sp>
          <p:nvSpPr>
            <p:cNvPr id="10725" name="Google Shape;10725;p85"/>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5"/>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5"/>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5"/>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5"/>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5"/>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5"/>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85"/>
          <p:cNvGrpSpPr/>
          <p:nvPr/>
        </p:nvGrpSpPr>
        <p:grpSpPr>
          <a:xfrm>
            <a:off x="3576626" y="1801571"/>
            <a:ext cx="284251" cy="351694"/>
            <a:chOff x="3576626" y="1975821"/>
            <a:chExt cx="284251" cy="351694"/>
          </a:xfrm>
        </p:grpSpPr>
        <p:sp>
          <p:nvSpPr>
            <p:cNvPr id="10739" name="Google Shape;10739;p8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85"/>
          <p:cNvGrpSpPr/>
          <p:nvPr/>
        </p:nvGrpSpPr>
        <p:grpSpPr>
          <a:xfrm>
            <a:off x="2722090" y="2715912"/>
            <a:ext cx="238770" cy="371841"/>
            <a:chOff x="2722090" y="2890162"/>
            <a:chExt cx="238770" cy="371841"/>
          </a:xfrm>
        </p:grpSpPr>
        <p:sp>
          <p:nvSpPr>
            <p:cNvPr id="10743" name="Google Shape;10743;p85"/>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6" name="Google Shape;10746;p85"/>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7" name="Google Shape;10747;p85"/>
          <p:cNvGrpSpPr/>
          <p:nvPr/>
        </p:nvGrpSpPr>
        <p:grpSpPr>
          <a:xfrm>
            <a:off x="6216367" y="1795906"/>
            <a:ext cx="361147" cy="361147"/>
            <a:chOff x="6216367" y="1970156"/>
            <a:chExt cx="361147" cy="361147"/>
          </a:xfrm>
        </p:grpSpPr>
        <p:sp>
          <p:nvSpPr>
            <p:cNvPr id="10748" name="Google Shape;10748;p85"/>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5"/>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85"/>
          <p:cNvGrpSpPr/>
          <p:nvPr/>
        </p:nvGrpSpPr>
        <p:grpSpPr>
          <a:xfrm>
            <a:off x="1289311" y="2751972"/>
            <a:ext cx="408156" cy="299783"/>
            <a:chOff x="1289311" y="2926222"/>
            <a:chExt cx="408156" cy="299783"/>
          </a:xfrm>
        </p:grpSpPr>
        <p:sp>
          <p:nvSpPr>
            <p:cNvPr id="10753" name="Google Shape;10753;p85"/>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5"/>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85"/>
          <p:cNvGrpSpPr/>
          <p:nvPr/>
        </p:nvGrpSpPr>
        <p:grpSpPr>
          <a:xfrm>
            <a:off x="7978465" y="1795142"/>
            <a:ext cx="361147" cy="360797"/>
            <a:chOff x="7978465" y="1969392"/>
            <a:chExt cx="361147" cy="360797"/>
          </a:xfrm>
        </p:grpSpPr>
        <p:sp>
          <p:nvSpPr>
            <p:cNvPr id="10756" name="Google Shape;10756;p85"/>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5"/>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5"/>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5"/>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5"/>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5" name="Google Shape;10765;p85"/>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6" name="Google Shape;10766;p85"/>
          <p:cNvGrpSpPr/>
          <p:nvPr/>
        </p:nvGrpSpPr>
        <p:grpSpPr>
          <a:xfrm>
            <a:off x="854261" y="2734563"/>
            <a:ext cx="377474" cy="335748"/>
            <a:chOff x="854261" y="2908813"/>
            <a:chExt cx="377474" cy="335748"/>
          </a:xfrm>
        </p:grpSpPr>
        <p:sp>
          <p:nvSpPr>
            <p:cNvPr id="10767" name="Google Shape;10767;p85"/>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5"/>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5"/>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85"/>
          <p:cNvGrpSpPr/>
          <p:nvPr/>
        </p:nvGrpSpPr>
        <p:grpSpPr>
          <a:xfrm>
            <a:off x="1749728" y="2720527"/>
            <a:ext cx="386927" cy="363438"/>
            <a:chOff x="1749728" y="2894777"/>
            <a:chExt cx="386927" cy="363438"/>
          </a:xfrm>
        </p:grpSpPr>
        <p:sp>
          <p:nvSpPr>
            <p:cNvPr id="10773" name="Google Shape;10773;p85"/>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5"/>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5"/>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5"/>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85"/>
          <p:cNvGrpSpPr/>
          <p:nvPr/>
        </p:nvGrpSpPr>
        <p:grpSpPr>
          <a:xfrm>
            <a:off x="7098912" y="1795142"/>
            <a:ext cx="359651" cy="361560"/>
            <a:chOff x="7098912" y="1969392"/>
            <a:chExt cx="359651" cy="361560"/>
          </a:xfrm>
        </p:grpSpPr>
        <p:sp>
          <p:nvSpPr>
            <p:cNvPr id="10781" name="Google Shape;10781;p85"/>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5"/>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5"/>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5"/>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5"/>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5"/>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5"/>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5"/>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4" name="Google Shape;10794;p85"/>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5" name="Google Shape;10795;p85"/>
          <p:cNvGrpSpPr/>
          <p:nvPr/>
        </p:nvGrpSpPr>
        <p:grpSpPr>
          <a:xfrm>
            <a:off x="5352728" y="1815989"/>
            <a:ext cx="327091" cy="322508"/>
            <a:chOff x="5352728" y="1990239"/>
            <a:chExt cx="327091" cy="322508"/>
          </a:xfrm>
        </p:grpSpPr>
        <p:sp>
          <p:nvSpPr>
            <p:cNvPr id="10796" name="Google Shape;10796;p85"/>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85"/>
          <p:cNvGrpSpPr/>
          <p:nvPr/>
        </p:nvGrpSpPr>
        <p:grpSpPr>
          <a:xfrm>
            <a:off x="7538896" y="1795906"/>
            <a:ext cx="361147" cy="361529"/>
            <a:chOff x="7538896" y="1970156"/>
            <a:chExt cx="361147" cy="361529"/>
          </a:xfrm>
        </p:grpSpPr>
        <p:sp>
          <p:nvSpPr>
            <p:cNvPr id="10800" name="Google Shape;10800;p85"/>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5"/>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5"/>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85"/>
          <p:cNvGrpSpPr/>
          <p:nvPr/>
        </p:nvGrpSpPr>
        <p:grpSpPr>
          <a:xfrm>
            <a:off x="4896099" y="1796670"/>
            <a:ext cx="358155" cy="358123"/>
            <a:chOff x="4896099" y="1970920"/>
            <a:chExt cx="358155" cy="358123"/>
          </a:xfrm>
        </p:grpSpPr>
        <p:sp>
          <p:nvSpPr>
            <p:cNvPr id="10807" name="Google Shape;10807;p85"/>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85"/>
          <p:cNvGrpSpPr/>
          <p:nvPr/>
        </p:nvGrpSpPr>
        <p:grpSpPr>
          <a:xfrm>
            <a:off x="4048787" y="2802769"/>
            <a:ext cx="283488" cy="198604"/>
            <a:chOff x="4048787" y="2977019"/>
            <a:chExt cx="283488" cy="198604"/>
          </a:xfrm>
        </p:grpSpPr>
        <p:sp>
          <p:nvSpPr>
            <p:cNvPr id="10811" name="Google Shape;10811;p85"/>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5"/>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5"/>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5"/>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5"/>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85"/>
          <p:cNvGrpSpPr/>
          <p:nvPr/>
        </p:nvGrpSpPr>
        <p:grpSpPr>
          <a:xfrm>
            <a:off x="4054103" y="2255941"/>
            <a:ext cx="218687" cy="349052"/>
            <a:chOff x="4054103" y="2430191"/>
            <a:chExt cx="218687" cy="349052"/>
          </a:xfrm>
        </p:grpSpPr>
        <p:sp>
          <p:nvSpPr>
            <p:cNvPr id="10818" name="Google Shape;10818;p85"/>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5"/>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85"/>
          <p:cNvGrpSpPr/>
          <p:nvPr/>
        </p:nvGrpSpPr>
        <p:grpSpPr>
          <a:xfrm>
            <a:off x="2185128" y="2253299"/>
            <a:ext cx="382758" cy="356595"/>
            <a:chOff x="2185128" y="2427549"/>
            <a:chExt cx="382758" cy="356595"/>
          </a:xfrm>
        </p:grpSpPr>
        <p:sp>
          <p:nvSpPr>
            <p:cNvPr id="10821" name="Google Shape;10821;p85"/>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5"/>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5"/>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5"/>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85"/>
          <p:cNvGrpSpPr/>
          <p:nvPr/>
        </p:nvGrpSpPr>
        <p:grpSpPr>
          <a:xfrm>
            <a:off x="2656907" y="2265043"/>
            <a:ext cx="332757" cy="332343"/>
            <a:chOff x="2656907" y="2439293"/>
            <a:chExt cx="332757" cy="332343"/>
          </a:xfrm>
        </p:grpSpPr>
        <p:sp>
          <p:nvSpPr>
            <p:cNvPr id="10826" name="Google Shape;10826;p85"/>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5"/>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5"/>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5"/>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85"/>
          <p:cNvGrpSpPr/>
          <p:nvPr/>
        </p:nvGrpSpPr>
        <p:grpSpPr>
          <a:xfrm>
            <a:off x="1731523" y="2248366"/>
            <a:ext cx="399435" cy="365698"/>
            <a:chOff x="1731523" y="2422616"/>
            <a:chExt cx="399435" cy="365698"/>
          </a:xfrm>
        </p:grpSpPr>
        <p:sp>
          <p:nvSpPr>
            <p:cNvPr id="10834" name="Google Shape;10834;p85"/>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5"/>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5"/>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5"/>
          <p:cNvGrpSpPr/>
          <p:nvPr/>
        </p:nvGrpSpPr>
        <p:grpSpPr>
          <a:xfrm>
            <a:off x="3097241" y="2259314"/>
            <a:ext cx="344883" cy="343387"/>
            <a:chOff x="3097241" y="2433564"/>
            <a:chExt cx="344883" cy="343387"/>
          </a:xfrm>
        </p:grpSpPr>
        <p:sp>
          <p:nvSpPr>
            <p:cNvPr id="10838" name="Google Shape;10838;p85"/>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5"/>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5"/>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5"/>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5"/>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5"/>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5"/>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5"/>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85"/>
          <p:cNvGrpSpPr/>
          <p:nvPr/>
        </p:nvGrpSpPr>
        <p:grpSpPr>
          <a:xfrm>
            <a:off x="1278299" y="2265043"/>
            <a:ext cx="410829" cy="332343"/>
            <a:chOff x="1278299" y="2439293"/>
            <a:chExt cx="410829" cy="332343"/>
          </a:xfrm>
        </p:grpSpPr>
        <p:sp>
          <p:nvSpPr>
            <p:cNvPr id="10848" name="Google Shape;10848;p8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85"/>
          <p:cNvGrpSpPr/>
          <p:nvPr/>
        </p:nvGrpSpPr>
        <p:grpSpPr>
          <a:xfrm>
            <a:off x="2661459" y="1840751"/>
            <a:ext cx="322508" cy="273494"/>
            <a:chOff x="2661459" y="2015001"/>
            <a:chExt cx="322508" cy="273494"/>
          </a:xfrm>
        </p:grpSpPr>
        <p:sp>
          <p:nvSpPr>
            <p:cNvPr id="10857" name="Google Shape;10857;p8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85"/>
          <p:cNvGrpSpPr/>
          <p:nvPr/>
        </p:nvGrpSpPr>
        <p:grpSpPr>
          <a:xfrm>
            <a:off x="870939" y="2265043"/>
            <a:ext cx="331993" cy="331993"/>
            <a:chOff x="870939" y="2439293"/>
            <a:chExt cx="331993" cy="331993"/>
          </a:xfrm>
        </p:grpSpPr>
        <p:sp>
          <p:nvSpPr>
            <p:cNvPr id="10860" name="Google Shape;10860;p8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6" name="Google Shape;10876;p85"/>
          <p:cNvGrpSpPr/>
          <p:nvPr/>
        </p:nvGrpSpPr>
        <p:grpSpPr>
          <a:xfrm>
            <a:off x="6644957" y="2282103"/>
            <a:ext cx="371395" cy="278904"/>
            <a:chOff x="6644957" y="2456353"/>
            <a:chExt cx="371395" cy="278904"/>
          </a:xfrm>
        </p:grpSpPr>
        <p:sp>
          <p:nvSpPr>
            <p:cNvPr id="10877" name="Google Shape;10877;p85"/>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5"/>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5"/>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85"/>
          <p:cNvGrpSpPr/>
          <p:nvPr/>
        </p:nvGrpSpPr>
        <p:grpSpPr>
          <a:xfrm>
            <a:off x="5388757" y="2240409"/>
            <a:ext cx="260349" cy="362292"/>
            <a:chOff x="5388757" y="2414659"/>
            <a:chExt cx="260349" cy="362292"/>
          </a:xfrm>
        </p:grpSpPr>
        <p:sp>
          <p:nvSpPr>
            <p:cNvPr id="10883" name="Google Shape;10883;p85"/>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5"/>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5"/>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5"/>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5"/>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5"/>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5"/>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5"/>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5"/>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5"/>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5"/>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5"/>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5"/>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5"/>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5"/>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5"/>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85"/>
          <p:cNvGrpSpPr/>
          <p:nvPr/>
        </p:nvGrpSpPr>
        <p:grpSpPr>
          <a:xfrm>
            <a:off x="3567142" y="2731507"/>
            <a:ext cx="348288" cy="340331"/>
            <a:chOff x="3567142" y="2905757"/>
            <a:chExt cx="348288" cy="340331"/>
          </a:xfrm>
        </p:grpSpPr>
        <p:sp>
          <p:nvSpPr>
            <p:cNvPr id="10904" name="Google Shape;10904;p85"/>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5"/>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5"/>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85"/>
          <p:cNvGrpSpPr/>
          <p:nvPr/>
        </p:nvGrpSpPr>
        <p:grpSpPr>
          <a:xfrm>
            <a:off x="870939" y="1801571"/>
            <a:ext cx="332375" cy="350071"/>
            <a:chOff x="870939" y="1975821"/>
            <a:chExt cx="332375" cy="350071"/>
          </a:xfrm>
        </p:grpSpPr>
        <p:sp>
          <p:nvSpPr>
            <p:cNvPr id="10910" name="Google Shape;10910;p85"/>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5"/>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5"/>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5"/>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5"/>
          <p:cNvGrpSpPr/>
          <p:nvPr/>
        </p:nvGrpSpPr>
        <p:grpSpPr>
          <a:xfrm>
            <a:off x="7967103" y="2240791"/>
            <a:ext cx="355863" cy="361911"/>
            <a:chOff x="7967103" y="2415041"/>
            <a:chExt cx="355863" cy="361911"/>
          </a:xfrm>
        </p:grpSpPr>
        <p:sp>
          <p:nvSpPr>
            <p:cNvPr id="10915" name="Google Shape;10915;p85"/>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5"/>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5"/>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5"/>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5"/>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5"/>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5"/>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5"/>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5"/>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6" name="Google Shape;10926;p85"/>
          <p:cNvGrpSpPr/>
          <p:nvPr/>
        </p:nvGrpSpPr>
        <p:grpSpPr>
          <a:xfrm>
            <a:off x="7529411" y="2240409"/>
            <a:ext cx="355863" cy="362292"/>
            <a:chOff x="7529411" y="2414659"/>
            <a:chExt cx="355863" cy="362292"/>
          </a:xfrm>
        </p:grpSpPr>
        <p:sp>
          <p:nvSpPr>
            <p:cNvPr id="10927" name="Google Shape;10927;p85"/>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5"/>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5"/>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5"/>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5"/>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5"/>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5"/>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5"/>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5"/>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5"/>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5"/>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85"/>
          <p:cNvGrpSpPr/>
          <p:nvPr/>
        </p:nvGrpSpPr>
        <p:grpSpPr>
          <a:xfrm>
            <a:off x="5733194" y="2257468"/>
            <a:ext cx="446826" cy="327059"/>
            <a:chOff x="5733194" y="2431718"/>
            <a:chExt cx="446826" cy="327059"/>
          </a:xfrm>
        </p:grpSpPr>
        <p:sp>
          <p:nvSpPr>
            <p:cNvPr id="10940" name="Google Shape;10940;p85"/>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5"/>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5"/>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85"/>
          <p:cNvGrpSpPr/>
          <p:nvPr/>
        </p:nvGrpSpPr>
        <p:grpSpPr>
          <a:xfrm>
            <a:off x="4876780" y="2243814"/>
            <a:ext cx="407774" cy="356627"/>
            <a:chOff x="4876780" y="2418064"/>
            <a:chExt cx="407774" cy="356627"/>
          </a:xfrm>
        </p:grpSpPr>
        <p:sp>
          <p:nvSpPr>
            <p:cNvPr id="10944" name="Google Shape;10944;p85"/>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5"/>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5"/>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5"/>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5"/>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5"/>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5"/>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5"/>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5"/>
          <p:cNvGrpSpPr/>
          <p:nvPr/>
        </p:nvGrpSpPr>
        <p:grpSpPr>
          <a:xfrm>
            <a:off x="7070872" y="2236621"/>
            <a:ext cx="398321" cy="371013"/>
            <a:chOff x="7070872" y="2410871"/>
            <a:chExt cx="398321" cy="371013"/>
          </a:xfrm>
        </p:grpSpPr>
        <p:sp>
          <p:nvSpPr>
            <p:cNvPr id="10953" name="Google Shape;10953;p85"/>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5"/>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5"/>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5"/>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7" name="Google Shape;10957;p85"/>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8" name="Google Shape;10958;p85"/>
          <p:cNvGrpSpPr/>
          <p:nvPr/>
        </p:nvGrpSpPr>
        <p:grpSpPr>
          <a:xfrm>
            <a:off x="5318259" y="2807861"/>
            <a:ext cx="371013" cy="220787"/>
            <a:chOff x="5318259" y="2982111"/>
            <a:chExt cx="371013" cy="220787"/>
          </a:xfrm>
        </p:grpSpPr>
        <p:sp>
          <p:nvSpPr>
            <p:cNvPr id="10959" name="Google Shape;10959;p85"/>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5"/>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5"/>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5"/>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5"/>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5"/>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5"/>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5"/>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85"/>
          <p:cNvGrpSpPr/>
          <p:nvPr/>
        </p:nvGrpSpPr>
        <p:grpSpPr>
          <a:xfrm>
            <a:off x="7073928" y="2731507"/>
            <a:ext cx="371395" cy="371809"/>
            <a:chOff x="7073928" y="2905757"/>
            <a:chExt cx="371395" cy="371809"/>
          </a:xfrm>
        </p:grpSpPr>
        <p:sp>
          <p:nvSpPr>
            <p:cNvPr id="10968" name="Google Shape;10968;p85"/>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5"/>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5"/>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85"/>
          <p:cNvGrpSpPr/>
          <p:nvPr/>
        </p:nvGrpSpPr>
        <p:grpSpPr>
          <a:xfrm>
            <a:off x="6188327" y="2781158"/>
            <a:ext cx="371395" cy="272857"/>
            <a:chOff x="6188327" y="2955408"/>
            <a:chExt cx="371395" cy="272857"/>
          </a:xfrm>
        </p:grpSpPr>
        <p:sp>
          <p:nvSpPr>
            <p:cNvPr id="10972" name="Google Shape;10972;p85"/>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5"/>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5"/>
          <p:cNvGrpSpPr/>
          <p:nvPr/>
        </p:nvGrpSpPr>
        <p:grpSpPr>
          <a:xfrm>
            <a:off x="7521454" y="2731889"/>
            <a:ext cx="359651" cy="371013"/>
            <a:chOff x="7521454" y="2906139"/>
            <a:chExt cx="359651" cy="371013"/>
          </a:xfrm>
        </p:grpSpPr>
        <p:sp>
          <p:nvSpPr>
            <p:cNvPr id="10975" name="Google Shape;10975;p85"/>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5"/>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5"/>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5"/>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5"/>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85"/>
          <p:cNvGrpSpPr/>
          <p:nvPr/>
        </p:nvGrpSpPr>
        <p:grpSpPr>
          <a:xfrm>
            <a:off x="5782845" y="2732271"/>
            <a:ext cx="301661" cy="371013"/>
            <a:chOff x="5782845" y="2906521"/>
            <a:chExt cx="301661" cy="371013"/>
          </a:xfrm>
        </p:grpSpPr>
        <p:sp>
          <p:nvSpPr>
            <p:cNvPr id="10981" name="Google Shape;10981;p85"/>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5"/>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5"/>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85"/>
          <p:cNvGrpSpPr/>
          <p:nvPr/>
        </p:nvGrpSpPr>
        <p:grpSpPr>
          <a:xfrm>
            <a:off x="3539102" y="2253299"/>
            <a:ext cx="355099" cy="355481"/>
            <a:chOff x="3539102" y="2427549"/>
            <a:chExt cx="355099" cy="355481"/>
          </a:xfrm>
        </p:grpSpPr>
        <p:sp>
          <p:nvSpPr>
            <p:cNvPr id="10985" name="Google Shape;10985;p85"/>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5"/>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5"/>
          <p:cNvGrpSpPr/>
          <p:nvPr/>
        </p:nvGrpSpPr>
        <p:grpSpPr>
          <a:xfrm>
            <a:off x="6630539" y="2743252"/>
            <a:ext cx="371777" cy="349434"/>
            <a:chOff x="6630539" y="2917502"/>
            <a:chExt cx="371777" cy="349434"/>
          </a:xfrm>
        </p:grpSpPr>
        <p:sp>
          <p:nvSpPr>
            <p:cNvPr id="10988" name="Google Shape;10988;p85"/>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5"/>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5"/>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5"/>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5"/>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5"/>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5"/>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85"/>
          <p:cNvGrpSpPr/>
          <p:nvPr/>
        </p:nvGrpSpPr>
        <p:grpSpPr>
          <a:xfrm>
            <a:off x="2171474" y="3194979"/>
            <a:ext cx="408156" cy="343737"/>
            <a:chOff x="2171474" y="3369229"/>
            <a:chExt cx="408156" cy="343737"/>
          </a:xfrm>
        </p:grpSpPr>
        <p:sp>
          <p:nvSpPr>
            <p:cNvPr id="10996" name="Google Shape;10996;p85"/>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5"/>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5"/>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5"/>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5"/>
          <p:cNvGrpSpPr/>
          <p:nvPr/>
        </p:nvGrpSpPr>
        <p:grpSpPr>
          <a:xfrm>
            <a:off x="4891198" y="2750858"/>
            <a:ext cx="334634" cy="334634"/>
            <a:chOff x="4891198" y="2925108"/>
            <a:chExt cx="334634" cy="334634"/>
          </a:xfrm>
        </p:grpSpPr>
        <p:sp>
          <p:nvSpPr>
            <p:cNvPr id="11001" name="Google Shape;11001;p85"/>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5"/>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5"/>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5"/>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5"/>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5"/>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5"/>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5"/>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85"/>
          <p:cNvGrpSpPr/>
          <p:nvPr/>
        </p:nvGrpSpPr>
        <p:grpSpPr>
          <a:xfrm>
            <a:off x="7976174" y="2750858"/>
            <a:ext cx="334666" cy="334634"/>
            <a:chOff x="7976174" y="2925108"/>
            <a:chExt cx="334666" cy="334634"/>
          </a:xfrm>
        </p:grpSpPr>
        <p:sp>
          <p:nvSpPr>
            <p:cNvPr id="11010" name="Google Shape;11010;p85"/>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5"/>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5"/>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5"/>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5"/>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5"/>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5"/>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5"/>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5"/>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85"/>
          <p:cNvGrpSpPr/>
          <p:nvPr/>
        </p:nvGrpSpPr>
        <p:grpSpPr>
          <a:xfrm>
            <a:off x="3091957" y="3199881"/>
            <a:ext cx="354717" cy="332757"/>
            <a:chOff x="3091957" y="3374131"/>
            <a:chExt cx="354717" cy="332757"/>
          </a:xfrm>
        </p:grpSpPr>
        <p:sp>
          <p:nvSpPr>
            <p:cNvPr id="11020" name="Google Shape;11020;p85"/>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5"/>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5"/>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5"/>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5"/>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5"/>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5"/>
          <p:cNvGrpSpPr/>
          <p:nvPr/>
        </p:nvGrpSpPr>
        <p:grpSpPr>
          <a:xfrm>
            <a:off x="3988156" y="3205960"/>
            <a:ext cx="353954" cy="318880"/>
            <a:chOff x="3988156" y="3380210"/>
            <a:chExt cx="353954" cy="318880"/>
          </a:xfrm>
        </p:grpSpPr>
        <p:sp>
          <p:nvSpPr>
            <p:cNvPr id="11027" name="Google Shape;11027;p85"/>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5"/>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5"/>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5"/>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5"/>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85"/>
          <p:cNvGrpSpPr/>
          <p:nvPr/>
        </p:nvGrpSpPr>
        <p:grpSpPr>
          <a:xfrm>
            <a:off x="3541011" y="3193070"/>
            <a:ext cx="348257" cy="346188"/>
            <a:chOff x="3541011" y="3367320"/>
            <a:chExt cx="348257" cy="346188"/>
          </a:xfrm>
        </p:grpSpPr>
        <p:sp>
          <p:nvSpPr>
            <p:cNvPr id="11033" name="Google Shape;11033;p85"/>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5"/>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5"/>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5"/>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85"/>
          <p:cNvGrpSpPr/>
          <p:nvPr/>
        </p:nvGrpSpPr>
        <p:grpSpPr>
          <a:xfrm>
            <a:off x="1314678" y="3183967"/>
            <a:ext cx="334666" cy="365348"/>
            <a:chOff x="1314678" y="3358217"/>
            <a:chExt cx="334666" cy="365348"/>
          </a:xfrm>
        </p:grpSpPr>
        <p:sp>
          <p:nvSpPr>
            <p:cNvPr id="11038" name="Google Shape;11038;p85"/>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5"/>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5"/>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5"/>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5"/>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85"/>
          <p:cNvGrpSpPr/>
          <p:nvPr/>
        </p:nvGrpSpPr>
        <p:grpSpPr>
          <a:xfrm>
            <a:off x="1748582" y="3198385"/>
            <a:ext cx="359269" cy="335780"/>
            <a:chOff x="1748582" y="3372635"/>
            <a:chExt cx="359269" cy="335780"/>
          </a:xfrm>
        </p:grpSpPr>
        <p:sp>
          <p:nvSpPr>
            <p:cNvPr id="11044" name="Google Shape;11044;p85"/>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5" name="Google Shape;11045;p85"/>
            <p:cNvGrpSpPr/>
            <p:nvPr/>
          </p:nvGrpSpPr>
          <p:grpSpPr>
            <a:xfrm>
              <a:off x="1748582" y="3372635"/>
              <a:ext cx="333520" cy="335780"/>
              <a:chOff x="1748582" y="3372635"/>
              <a:chExt cx="333520" cy="335780"/>
            </a:xfrm>
          </p:grpSpPr>
          <p:sp>
            <p:nvSpPr>
              <p:cNvPr id="11046" name="Google Shape;11046;p85"/>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5"/>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5"/>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9" name="Google Shape;11049;p85"/>
          <p:cNvGrpSpPr/>
          <p:nvPr/>
        </p:nvGrpSpPr>
        <p:grpSpPr>
          <a:xfrm>
            <a:off x="2640993" y="3183585"/>
            <a:ext cx="365348" cy="364966"/>
            <a:chOff x="2640993" y="3357835"/>
            <a:chExt cx="365348" cy="364966"/>
          </a:xfrm>
        </p:grpSpPr>
        <p:sp>
          <p:nvSpPr>
            <p:cNvPr id="11050" name="Google Shape;11050;p85"/>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5"/>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5"/>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5"/>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5"/>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5"/>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5"/>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5"/>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5"/>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5"/>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85"/>
          <p:cNvGrpSpPr/>
          <p:nvPr/>
        </p:nvGrpSpPr>
        <p:grpSpPr>
          <a:xfrm>
            <a:off x="4886264" y="3191924"/>
            <a:ext cx="350548" cy="350198"/>
            <a:chOff x="4886264" y="3366174"/>
            <a:chExt cx="350548" cy="350198"/>
          </a:xfrm>
        </p:grpSpPr>
        <p:sp>
          <p:nvSpPr>
            <p:cNvPr id="11061" name="Google Shape;11061;p85"/>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5"/>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5"/>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5"/>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5"/>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5"/>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5"/>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5"/>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5"/>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5"/>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5"/>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5"/>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5"/>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85"/>
          <p:cNvGrpSpPr/>
          <p:nvPr/>
        </p:nvGrpSpPr>
        <p:grpSpPr>
          <a:xfrm>
            <a:off x="5331913" y="3239697"/>
            <a:ext cx="347143" cy="254684"/>
            <a:chOff x="5331913" y="3413947"/>
            <a:chExt cx="347143" cy="254684"/>
          </a:xfrm>
        </p:grpSpPr>
        <p:sp>
          <p:nvSpPr>
            <p:cNvPr id="11075" name="Google Shape;11075;p85"/>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5"/>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5"/>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5"/>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5"/>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5"/>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85"/>
          <p:cNvGrpSpPr/>
          <p:nvPr/>
        </p:nvGrpSpPr>
        <p:grpSpPr>
          <a:xfrm>
            <a:off x="5776798" y="3235528"/>
            <a:ext cx="346379" cy="264518"/>
            <a:chOff x="5776798" y="3409778"/>
            <a:chExt cx="346379" cy="264518"/>
          </a:xfrm>
        </p:grpSpPr>
        <p:sp>
          <p:nvSpPr>
            <p:cNvPr id="11082" name="Google Shape;11082;p85"/>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5"/>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5"/>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5"/>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5"/>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5"/>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85"/>
          <p:cNvGrpSpPr/>
          <p:nvPr/>
        </p:nvGrpSpPr>
        <p:grpSpPr>
          <a:xfrm>
            <a:off x="7108015" y="3222255"/>
            <a:ext cx="344883" cy="290299"/>
            <a:chOff x="7108015" y="3396505"/>
            <a:chExt cx="344883" cy="290299"/>
          </a:xfrm>
        </p:grpSpPr>
        <p:sp>
          <p:nvSpPr>
            <p:cNvPr id="11089" name="Google Shape;11089;p85"/>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5"/>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5"/>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5"/>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85"/>
          <p:cNvGrpSpPr/>
          <p:nvPr/>
        </p:nvGrpSpPr>
        <p:grpSpPr>
          <a:xfrm>
            <a:off x="7551754" y="3216558"/>
            <a:ext cx="344883" cy="301311"/>
            <a:chOff x="7551754" y="3390808"/>
            <a:chExt cx="344883" cy="301311"/>
          </a:xfrm>
        </p:grpSpPr>
        <p:sp>
          <p:nvSpPr>
            <p:cNvPr id="11094" name="Google Shape;11094;p85"/>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5"/>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5"/>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5"/>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5"/>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5"/>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5"/>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5"/>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5"/>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5"/>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5"/>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85"/>
          <p:cNvGrpSpPr/>
          <p:nvPr/>
        </p:nvGrpSpPr>
        <p:grpSpPr>
          <a:xfrm>
            <a:off x="6707084" y="3213153"/>
            <a:ext cx="261145" cy="308504"/>
            <a:chOff x="6707084" y="3387403"/>
            <a:chExt cx="261145" cy="308504"/>
          </a:xfrm>
        </p:grpSpPr>
        <p:sp>
          <p:nvSpPr>
            <p:cNvPr id="11106" name="Google Shape;11106;p85"/>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5"/>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5"/>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5"/>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85"/>
          <p:cNvGrpSpPr/>
          <p:nvPr/>
        </p:nvGrpSpPr>
        <p:grpSpPr>
          <a:xfrm>
            <a:off x="848978" y="4123387"/>
            <a:ext cx="377824" cy="324418"/>
            <a:chOff x="848978" y="4297637"/>
            <a:chExt cx="377824" cy="324418"/>
          </a:xfrm>
        </p:grpSpPr>
        <p:sp>
          <p:nvSpPr>
            <p:cNvPr id="11111" name="Google Shape;11111;p85"/>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5"/>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85"/>
          <p:cNvGrpSpPr/>
          <p:nvPr/>
        </p:nvGrpSpPr>
        <p:grpSpPr>
          <a:xfrm>
            <a:off x="1754279" y="4112343"/>
            <a:ext cx="351439" cy="345965"/>
            <a:chOff x="1754279" y="4286593"/>
            <a:chExt cx="351439" cy="345965"/>
          </a:xfrm>
        </p:grpSpPr>
        <p:sp>
          <p:nvSpPr>
            <p:cNvPr id="11114" name="Google Shape;11114;p85"/>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5"/>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5"/>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5"/>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5"/>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85"/>
          <p:cNvGrpSpPr/>
          <p:nvPr/>
        </p:nvGrpSpPr>
        <p:grpSpPr>
          <a:xfrm>
            <a:off x="3996113" y="4116926"/>
            <a:ext cx="336512" cy="335048"/>
            <a:chOff x="3996113" y="4291176"/>
            <a:chExt cx="336512" cy="335048"/>
          </a:xfrm>
        </p:grpSpPr>
        <p:sp>
          <p:nvSpPr>
            <p:cNvPr id="11120" name="Google Shape;11120;p85"/>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5"/>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5"/>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3" name="Google Shape;11123;p85"/>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4" name="Google Shape;11124;p85"/>
          <p:cNvGrpSpPr/>
          <p:nvPr/>
        </p:nvGrpSpPr>
        <p:grpSpPr>
          <a:xfrm>
            <a:off x="2179081" y="4111261"/>
            <a:ext cx="397525" cy="348670"/>
            <a:chOff x="2179081" y="4285511"/>
            <a:chExt cx="397525" cy="348670"/>
          </a:xfrm>
        </p:grpSpPr>
        <p:sp>
          <p:nvSpPr>
            <p:cNvPr id="11125" name="Google Shape;11125;p85"/>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5"/>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85"/>
          <p:cNvGrpSpPr/>
          <p:nvPr/>
        </p:nvGrpSpPr>
        <p:grpSpPr>
          <a:xfrm>
            <a:off x="3584201" y="4120746"/>
            <a:ext cx="267574" cy="329415"/>
            <a:chOff x="3584201" y="4294996"/>
            <a:chExt cx="267574" cy="329415"/>
          </a:xfrm>
        </p:grpSpPr>
        <p:sp>
          <p:nvSpPr>
            <p:cNvPr id="11128" name="Google Shape;11128;p85"/>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5"/>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5"/>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5"/>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85"/>
          <p:cNvGrpSpPr/>
          <p:nvPr/>
        </p:nvGrpSpPr>
        <p:grpSpPr>
          <a:xfrm>
            <a:off x="3082855" y="4121478"/>
            <a:ext cx="375946" cy="327823"/>
            <a:chOff x="3082855" y="4295728"/>
            <a:chExt cx="375946" cy="327823"/>
          </a:xfrm>
        </p:grpSpPr>
        <p:sp>
          <p:nvSpPr>
            <p:cNvPr id="11133" name="Google Shape;11133;p85"/>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5"/>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5"/>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5"/>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5"/>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5"/>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5"/>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5"/>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5"/>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5"/>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5"/>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85"/>
          <p:cNvGrpSpPr/>
          <p:nvPr/>
        </p:nvGrpSpPr>
        <p:grpSpPr>
          <a:xfrm>
            <a:off x="2749016" y="4116926"/>
            <a:ext cx="150831" cy="336926"/>
            <a:chOff x="2749016" y="4291176"/>
            <a:chExt cx="150831" cy="336926"/>
          </a:xfrm>
        </p:grpSpPr>
        <p:sp>
          <p:nvSpPr>
            <p:cNvPr id="11145" name="Google Shape;11145;p85"/>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5"/>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5"/>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5"/>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85"/>
          <p:cNvGrpSpPr/>
          <p:nvPr/>
        </p:nvGrpSpPr>
        <p:grpSpPr>
          <a:xfrm>
            <a:off x="7127716" y="4105182"/>
            <a:ext cx="248254" cy="361942"/>
            <a:chOff x="7127716" y="4279432"/>
            <a:chExt cx="248254" cy="361942"/>
          </a:xfrm>
        </p:grpSpPr>
        <p:sp>
          <p:nvSpPr>
            <p:cNvPr id="11150" name="Google Shape;11150;p8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85"/>
          <p:cNvGrpSpPr/>
          <p:nvPr/>
        </p:nvGrpSpPr>
        <p:grpSpPr>
          <a:xfrm>
            <a:off x="7565408" y="4105182"/>
            <a:ext cx="248255" cy="361942"/>
            <a:chOff x="7565408" y="4279432"/>
            <a:chExt cx="248255" cy="361942"/>
          </a:xfrm>
        </p:grpSpPr>
        <p:sp>
          <p:nvSpPr>
            <p:cNvPr id="11160" name="Google Shape;11160;p85"/>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5"/>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5"/>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5"/>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5"/>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5"/>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5"/>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5"/>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5"/>
          <p:cNvGrpSpPr/>
          <p:nvPr/>
        </p:nvGrpSpPr>
        <p:grpSpPr>
          <a:xfrm>
            <a:off x="6264109" y="4105182"/>
            <a:ext cx="225498" cy="361560"/>
            <a:chOff x="6264109" y="4279432"/>
            <a:chExt cx="225498" cy="361560"/>
          </a:xfrm>
        </p:grpSpPr>
        <p:sp>
          <p:nvSpPr>
            <p:cNvPr id="11169" name="Google Shape;11169;p85"/>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5"/>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85"/>
          <p:cNvGrpSpPr/>
          <p:nvPr/>
        </p:nvGrpSpPr>
        <p:grpSpPr>
          <a:xfrm>
            <a:off x="7929578" y="4110115"/>
            <a:ext cx="395266" cy="351312"/>
            <a:chOff x="7929578" y="4284365"/>
            <a:chExt cx="395266" cy="351312"/>
          </a:xfrm>
        </p:grpSpPr>
        <p:sp>
          <p:nvSpPr>
            <p:cNvPr id="11172" name="Google Shape;11172;p8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85"/>
          <p:cNvGrpSpPr/>
          <p:nvPr/>
        </p:nvGrpSpPr>
        <p:grpSpPr>
          <a:xfrm>
            <a:off x="6595502" y="4149527"/>
            <a:ext cx="426315" cy="332826"/>
            <a:chOff x="6639652" y="4323777"/>
            <a:chExt cx="426315" cy="332826"/>
          </a:xfrm>
        </p:grpSpPr>
        <p:sp>
          <p:nvSpPr>
            <p:cNvPr id="11177" name="Google Shape;11177;p85"/>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5"/>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5"/>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5"/>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5"/>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5"/>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5"/>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5"/>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5"/>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5"/>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85"/>
          <p:cNvGrpSpPr/>
          <p:nvPr/>
        </p:nvGrpSpPr>
        <p:grpSpPr>
          <a:xfrm>
            <a:off x="5357662" y="4123387"/>
            <a:ext cx="287275" cy="326296"/>
            <a:chOff x="5357662" y="4297637"/>
            <a:chExt cx="287275" cy="326296"/>
          </a:xfrm>
        </p:grpSpPr>
        <p:sp>
          <p:nvSpPr>
            <p:cNvPr id="11188" name="Google Shape;11188;p85"/>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5"/>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5"/>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5"/>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5"/>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85"/>
          <p:cNvGrpSpPr/>
          <p:nvPr/>
        </p:nvGrpSpPr>
        <p:grpSpPr>
          <a:xfrm>
            <a:off x="5774124" y="4120300"/>
            <a:ext cx="331611" cy="331674"/>
            <a:chOff x="5774124" y="4294550"/>
            <a:chExt cx="331611" cy="331674"/>
          </a:xfrm>
        </p:grpSpPr>
        <p:sp>
          <p:nvSpPr>
            <p:cNvPr id="11194" name="Google Shape;11194;p85"/>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5"/>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85"/>
          <p:cNvGrpSpPr/>
          <p:nvPr/>
        </p:nvGrpSpPr>
        <p:grpSpPr>
          <a:xfrm>
            <a:off x="4890434" y="4113139"/>
            <a:ext cx="345997" cy="346029"/>
            <a:chOff x="4890434" y="4287389"/>
            <a:chExt cx="345997" cy="346029"/>
          </a:xfrm>
        </p:grpSpPr>
        <p:sp>
          <p:nvSpPr>
            <p:cNvPr id="11197" name="Google Shape;11197;p85"/>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5"/>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5"/>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5"/>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5"/>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5"/>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5"/>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85"/>
          <p:cNvGrpSpPr/>
          <p:nvPr/>
        </p:nvGrpSpPr>
        <p:grpSpPr>
          <a:xfrm>
            <a:off x="2165809" y="3636809"/>
            <a:ext cx="422542" cy="342973"/>
            <a:chOff x="2165809" y="3811059"/>
            <a:chExt cx="422542" cy="342973"/>
          </a:xfrm>
        </p:grpSpPr>
        <p:sp>
          <p:nvSpPr>
            <p:cNvPr id="11205" name="Google Shape;11205;p85"/>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5"/>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5"/>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5"/>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5"/>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5"/>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5"/>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5"/>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5"/>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5"/>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5"/>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5"/>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5"/>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5"/>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5"/>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5"/>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5"/>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5"/>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3" name="Google Shape;11223;p85"/>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4" name="Google Shape;11224;p85"/>
          <p:cNvGrpSpPr/>
          <p:nvPr/>
        </p:nvGrpSpPr>
        <p:grpSpPr>
          <a:xfrm>
            <a:off x="903530" y="3631875"/>
            <a:ext cx="264550" cy="353222"/>
            <a:chOff x="903530" y="3806125"/>
            <a:chExt cx="264550" cy="353222"/>
          </a:xfrm>
        </p:grpSpPr>
        <p:sp>
          <p:nvSpPr>
            <p:cNvPr id="11225" name="Google Shape;11225;p85"/>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5"/>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5"/>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5"/>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85"/>
          <p:cNvGrpSpPr/>
          <p:nvPr/>
        </p:nvGrpSpPr>
        <p:grpSpPr>
          <a:xfrm>
            <a:off x="850092" y="3178684"/>
            <a:ext cx="369517" cy="375660"/>
            <a:chOff x="850092" y="3352934"/>
            <a:chExt cx="369517" cy="375660"/>
          </a:xfrm>
        </p:grpSpPr>
        <p:sp>
          <p:nvSpPr>
            <p:cNvPr id="11230" name="Google Shape;11230;p85"/>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5"/>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5"/>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5"/>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5"/>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85"/>
          <p:cNvGrpSpPr/>
          <p:nvPr/>
        </p:nvGrpSpPr>
        <p:grpSpPr>
          <a:xfrm>
            <a:off x="2611458" y="3642124"/>
            <a:ext cx="426329" cy="332375"/>
            <a:chOff x="2611458" y="3816374"/>
            <a:chExt cx="426329" cy="332375"/>
          </a:xfrm>
        </p:grpSpPr>
        <p:sp>
          <p:nvSpPr>
            <p:cNvPr id="11236" name="Google Shape;11236;p8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6" name="Google Shape;11246;p85"/>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7" name="Google Shape;11247;p85"/>
          <p:cNvGrpSpPr/>
          <p:nvPr/>
        </p:nvGrpSpPr>
        <p:grpSpPr>
          <a:xfrm>
            <a:off x="4019984" y="3631143"/>
            <a:ext cx="293704" cy="353954"/>
            <a:chOff x="4019984" y="3805393"/>
            <a:chExt cx="293704" cy="353954"/>
          </a:xfrm>
        </p:grpSpPr>
        <p:sp>
          <p:nvSpPr>
            <p:cNvPr id="11248" name="Google Shape;11248;p85"/>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5"/>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85"/>
          <p:cNvGrpSpPr/>
          <p:nvPr/>
        </p:nvGrpSpPr>
        <p:grpSpPr>
          <a:xfrm>
            <a:off x="8006505" y="3215794"/>
            <a:ext cx="323654" cy="303189"/>
            <a:chOff x="8006505" y="3390044"/>
            <a:chExt cx="323654" cy="303189"/>
          </a:xfrm>
        </p:grpSpPr>
        <p:sp>
          <p:nvSpPr>
            <p:cNvPr id="11251" name="Google Shape;11251;p85"/>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5"/>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5"/>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5"/>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5"/>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5"/>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7" name="Google Shape;11257;p85"/>
          <p:cNvGrpSpPr/>
          <p:nvPr/>
        </p:nvGrpSpPr>
        <p:grpSpPr>
          <a:xfrm>
            <a:off x="1299146" y="3632257"/>
            <a:ext cx="367990" cy="351312"/>
            <a:chOff x="1299146" y="3806507"/>
            <a:chExt cx="367990" cy="351312"/>
          </a:xfrm>
        </p:grpSpPr>
        <p:sp>
          <p:nvSpPr>
            <p:cNvPr id="11258" name="Google Shape;11258;p8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0" name="Google Shape;11260;p85"/>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1" name="Google Shape;11261;p85"/>
          <p:cNvGrpSpPr/>
          <p:nvPr/>
        </p:nvGrpSpPr>
        <p:grpSpPr>
          <a:xfrm>
            <a:off x="7550258" y="3658420"/>
            <a:ext cx="371395" cy="301279"/>
            <a:chOff x="7550258" y="3832670"/>
            <a:chExt cx="371395" cy="301279"/>
          </a:xfrm>
        </p:grpSpPr>
        <p:sp>
          <p:nvSpPr>
            <p:cNvPr id="11262" name="Google Shape;11262;p85"/>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5"/>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5"/>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5"/>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5"/>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5"/>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5"/>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5"/>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5"/>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5"/>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5"/>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5"/>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5"/>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5"/>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5"/>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5"/>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5"/>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5"/>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0" name="Google Shape;11280;p85"/>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1" name="Google Shape;11281;p85"/>
          <p:cNvGrpSpPr/>
          <p:nvPr/>
        </p:nvGrpSpPr>
        <p:grpSpPr>
          <a:xfrm>
            <a:off x="6659725" y="3633785"/>
            <a:ext cx="367608" cy="350548"/>
            <a:chOff x="6659725" y="3808035"/>
            <a:chExt cx="367608" cy="350548"/>
          </a:xfrm>
        </p:grpSpPr>
        <p:sp>
          <p:nvSpPr>
            <p:cNvPr id="11282" name="Google Shape;11282;p85"/>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5"/>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5"/>
          <p:cNvGrpSpPr/>
          <p:nvPr/>
        </p:nvGrpSpPr>
        <p:grpSpPr>
          <a:xfrm>
            <a:off x="6219391" y="3642506"/>
            <a:ext cx="356627" cy="334252"/>
            <a:chOff x="6219391" y="3816756"/>
            <a:chExt cx="356627" cy="334252"/>
          </a:xfrm>
        </p:grpSpPr>
        <p:sp>
          <p:nvSpPr>
            <p:cNvPr id="11285" name="Google Shape;11285;p85"/>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5"/>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5"/>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5"/>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85"/>
          <p:cNvGrpSpPr/>
          <p:nvPr/>
        </p:nvGrpSpPr>
        <p:grpSpPr>
          <a:xfrm>
            <a:off x="5778676" y="3652722"/>
            <a:ext cx="349052" cy="313055"/>
            <a:chOff x="5778676" y="3826972"/>
            <a:chExt cx="349052" cy="313055"/>
          </a:xfrm>
        </p:grpSpPr>
        <p:sp>
          <p:nvSpPr>
            <p:cNvPr id="11290" name="Google Shape;11290;p85"/>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5"/>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5"/>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5"/>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5"/>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85"/>
          <p:cNvGrpSpPr/>
          <p:nvPr/>
        </p:nvGrpSpPr>
        <p:grpSpPr>
          <a:xfrm>
            <a:off x="5355784" y="3660297"/>
            <a:ext cx="299019" cy="297905"/>
            <a:chOff x="5355784" y="3834547"/>
            <a:chExt cx="299019" cy="297905"/>
          </a:xfrm>
        </p:grpSpPr>
        <p:sp>
          <p:nvSpPr>
            <p:cNvPr id="11296" name="Google Shape;11296;p85"/>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5"/>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5"/>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5"/>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5"/>
          <p:cNvGrpSpPr/>
          <p:nvPr/>
        </p:nvGrpSpPr>
        <p:grpSpPr>
          <a:xfrm>
            <a:off x="8036455" y="3633021"/>
            <a:ext cx="292176" cy="353985"/>
            <a:chOff x="8036455" y="3807271"/>
            <a:chExt cx="292176" cy="353985"/>
          </a:xfrm>
        </p:grpSpPr>
        <p:sp>
          <p:nvSpPr>
            <p:cNvPr id="11301" name="Google Shape;11301;p85"/>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5"/>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3" name="Google Shape;11303;p85"/>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304" name="Google Shape;11304;p85"/>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305" name="Google Shape;11305;p85"/>
          <p:cNvGrpSpPr/>
          <p:nvPr/>
        </p:nvGrpSpPr>
        <p:grpSpPr>
          <a:xfrm>
            <a:off x="4874902" y="3634549"/>
            <a:ext cx="345615" cy="350835"/>
            <a:chOff x="4874902" y="3808799"/>
            <a:chExt cx="345615" cy="350835"/>
          </a:xfrm>
        </p:grpSpPr>
        <p:sp>
          <p:nvSpPr>
            <p:cNvPr id="11306" name="Google Shape;11306;p85"/>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5"/>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5"/>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5"/>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5"/>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5"/>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5"/>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5"/>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5"/>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5"/>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5"/>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5"/>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5"/>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5"/>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5"/>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5"/>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5"/>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85"/>
          <p:cNvGrpSpPr/>
          <p:nvPr/>
        </p:nvGrpSpPr>
        <p:grpSpPr>
          <a:xfrm>
            <a:off x="3095745" y="3631143"/>
            <a:ext cx="352840" cy="354717"/>
            <a:chOff x="3095745" y="3805393"/>
            <a:chExt cx="352840" cy="354717"/>
          </a:xfrm>
        </p:grpSpPr>
        <p:sp>
          <p:nvSpPr>
            <p:cNvPr id="11324" name="Google Shape;11324;p85"/>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5"/>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5"/>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5"/>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5"/>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5"/>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33"/>
        <p:cNvGrpSpPr/>
        <p:nvPr/>
      </p:nvGrpSpPr>
      <p:grpSpPr>
        <a:xfrm>
          <a:off x="0" y="0"/>
          <a:ext cx="0" cy="0"/>
          <a:chOff x="0" y="0"/>
          <a:chExt cx="0" cy="0"/>
        </a:xfrm>
      </p:grpSpPr>
      <p:grpSp>
        <p:nvGrpSpPr>
          <p:cNvPr id="11334" name="Google Shape;11334;p86"/>
          <p:cNvGrpSpPr/>
          <p:nvPr/>
        </p:nvGrpSpPr>
        <p:grpSpPr>
          <a:xfrm>
            <a:off x="2733780" y="4039081"/>
            <a:ext cx="342144" cy="362704"/>
            <a:chOff x="2704005" y="4258781"/>
            <a:chExt cx="342144" cy="362704"/>
          </a:xfrm>
        </p:grpSpPr>
        <p:sp>
          <p:nvSpPr>
            <p:cNvPr id="11335" name="Google Shape;11335;p86"/>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6"/>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6"/>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6"/>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6"/>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86"/>
          <p:cNvGrpSpPr/>
          <p:nvPr/>
        </p:nvGrpSpPr>
        <p:grpSpPr>
          <a:xfrm>
            <a:off x="2157462" y="4083096"/>
            <a:ext cx="347435" cy="363370"/>
            <a:chOff x="2157462" y="4258496"/>
            <a:chExt cx="347435" cy="363370"/>
          </a:xfrm>
        </p:grpSpPr>
        <p:sp>
          <p:nvSpPr>
            <p:cNvPr id="11343" name="Google Shape;11343;p86"/>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6"/>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6"/>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86"/>
          <p:cNvGrpSpPr/>
          <p:nvPr/>
        </p:nvGrpSpPr>
        <p:grpSpPr>
          <a:xfrm>
            <a:off x="4010963" y="3588381"/>
            <a:ext cx="343665" cy="363211"/>
            <a:chOff x="4010963" y="3763781"/>
            <a:chExt cx="343665" cy="363211"/>
          </a:xfrm>
        </p:grpSpPr>
        <p:sp>
          <p:nvSpPr>
            <p:cNvPr id="11347" name="Google Shape;11347;p86"/>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6"/>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6"/>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6"/>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86"/>
          <p:cNvGrpSpPr/>
          <p:nvPr/>
        </p:nvGrpSpPr>
        <p:grpSpPr>
          <a:xfrm>
            <a:off x="2214042" y="3635109"/>
            <a:ext cx="368153" cy="311193"/>
            <a:chOff x="2214042" y="3810509"/>
            <a:chExt cx="368153" cy="311193"/>
          </a:xfrm>
        </p:grpSpPr>
        <p:sp>
          <p:nvSpPr>
            <p:cNvPr id="11353" name="Google Shape;11353;p86"/>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5" name="Google Shape;11355;p86"/>
          <p:cNvGrpSpPr/>
          <p:nvPr/>
        </p:nvGrpSpPr>
        <p:grpSpPr>
          <a:xfrm>
            <a:off x="1797413" y="3606819"/>
            <a:ext cx="367805" cy="367773"/>
            <a:chOff x="1768938" y="3782219"/>
            <a:chExt cx="367805" cy="367773"/>
          </a:xfrm>
        </p:grpSpPr>
        <p:sp>
          <p:nvSpPr>
            <p:cNvPr id="11356" name="Google Shape;11356;p86"/>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6"/>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6"/>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6"/>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86"/>
          <p:cNvGrpSpPr/>
          <p:nvPr/>
        </p:nvGrpSpPr>
        <p:grpSpPr>
          <a:xfrm>
            <a:off x="2681385" y="3623039"/>
            <a:ext cx="325544" cy="327413"/>
            <a:chOff x="2681385" y="3798439"/>
            <a:chExt cx="325544" cy="327413"/>
          </a:xfrm>
        </p:grpSpPr>
        <p:sp>
          <p:nvSpPr>
            <p:cNvPr id="11362" name="Google Shape;11362;p86"/>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6"/>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6"/>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86"/>
          <p:cNvGrpSpPr/>
          <p:nvPr/>
        </p:nvGrpSpPr>
        <p:grpSpPr>
          <a:xfrm>
            <a:off x="6243928" y="4088102"/>
            <a:ext cx="274254" cy="350824"/>
            <a:chOff x="6243928" y="4263502"/>
            <a:chExt cx="274254" cy="350824"/>
          </a:xfrm>
        </p:grpSpPr>
        <p:sp>
          <p:nvSpPr>
            <p:cNvPr id="11370" name="Google Shape;11370;p86"/>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6"/>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6"/>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6"/>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6"/>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6"/>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86"/>
          <p:cNvGrpSpPr/>
          <p:nvPr/>
        </p:nvGrpSpPr>
        <p:grpSpPr>
          <a:xfrm>
            <a:off x="3560600" y="3587938"/>
            <a:ext cx="352345" cy="363655"/>
            <a:chOff x="3560600" y="3763338"/>
            <a:chExt cx="352345" cy="363655"/>
          </a:xfrm>
        </p:grpSpPr>
        <p:sp>
          <p:nvSpPr>
            <p:cNvPr id="11379" name="Google Shape;11379;p86"/>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6"/>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6"/>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86"/>
          <p:cNvGrpSpPr/>
          <p:nvPr/>
        </p:nvGrpSpPr>
        <p:grpSpPr>
          <a:xfrm>
            <a:off x="5790556" y="4085852"/>
            <a:ext cx="279513" cy="356083"/>
            <a:chOff x="5790556" y="4261252"/>
            <a:chExt cx="279513" cy="356083"/>
          </a:xfrm>
        </p:grpSpPr>
        <p:sp>
          <p:nvSpPr>
            <p:cNvPr id="11383" name="Google Shape;11383;p86"/>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6"/>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86"/>
          <p:cNvGrpSpPr/>
          <p:nvPr/>
        </p:nvGrpSpPr>
        <p:grpSpPr>
          <a:xfrm>
            <a:off x="5341333" y="4085852"/>
            <a:ext cx="278752" cy="356463"/>
            <a:chOff x="5341333" y="4261252"/>
            <a:chExt cx="278752" cy="356463"/>
          </a:xfrm>
        </p:grpSpPr>
        <p:sp>
          <p:nvSpPr>
            <p:cNvPr id="11391" name="Google Shape;11391;p86"/>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6"/>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6"/>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8" name="Google Shape;11398;p86"/>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9" name="Google Shape;11399;p86"/>
          <p:cNvGrpSpPr/>
          <p:nvPr/>
        </p:nvGrpSpPr>
        <p:grpSpPr>
          <a:xfrm>
            <a:off x="3103646" y="3590676"/>
            <a:ext cx="360233" cy="362451"/>
            <a:chOff x="3107608" y="3763401"/>
            <a:chExt cx="360233" cy="362451"/>
          </a:xfrm>
        </p:grpSpPr>
        <p:sp>
          <p:nvSpPr>
            <p:cNvPr id="11400" name="Google Shape;11400;p86"/>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6"/>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86"/>
          <p:cNvGrpSpPr/>
          <p:nvPr/>
        </p:nvGrpSpPr>
        <p:grpSpPr>
          <a:xfrm>
            <a:off x="889343" y="3625827"/>
            <a:ext cx="351585" cy="339705"/>
            <a:chOff x="889343" y="3801227"/>
            <a:chExt cx="351585" cy="339705"/>
          </a:xfrm>
        </p:grpSpPr>
        <p:sp>
          <p:nvSpPr>
            <p:cNvPr id="11404" name="Google Shape;11404;p86"/>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6"/>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86"/>
          <p:cNvGrpSpPr/>
          <p:nvPr/>
        </p:nvGrpSpPr>
        <p:grpSpPr>
          <a:xfrm>
            <a:off x="4896609" y="4085472"/>
            <a:ext cx="278784" cy="355323"/>
            <a:chOff x="4896609" y="4260872"/>
            <a:chExt cx="278784" cy="355323"/>
          </a:xfrm>
        </p:grpSpPr>
        <p:sp>
          <p:nvSpPr>
            <p:cNvPr id="11410" name="Google Shape;11410;p86"/>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6"/>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6"/>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6"/>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6"/>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86"/>
          <p:cNvGrpSpPr/>
          <p:nvPr/>
        </p:nvGrpSpPr>
        <p:grpSpPr>
          <a:xfrm>
            <a:off x="7598438" y="4090731"/>
            <a:ext cx="260283" cy="345914"/>
            <a:chOff x="7598438" y="4266131"/>
            <a:chExt cx="260283" cy="345914"/>
          </a:xfrm>
        </p:grpSpPr>
        <p:sp>
          <p:nvSpPr>
            <p:cNvPr id="11417" name="Google Shape;11417;p86"/>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6"/>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6"/>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6"/>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86"/>
          <p:cNvGrpSpPr/>
          <p:nvPr/>
        </p:nvGrpSpPr>
        <p:grpSpPr>
          <a:xfrm>
            <a:off x="1767069" y="3184746"/>
            <a:ext cx="286324" cy="348163"/>
            <a:chOff x="1767069" y="3360146"/>
            <a:chExt cx="286324" cy="348163"/>
          </a:xfrm>
        </p:grpSpPr>
        <p:sp>
          <p:nvSpPr>
            <p:cNvPr id="11425" name="Google Shape;11425;p86"/>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6"/>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6"/>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6"/>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86"/>
          <p:cNvGrpSpPr/>
          <p:nvPr/>
        </p:nvGrpSpPr>
        <p:grpSpPr>
          <a:xfrm>
            <a:off x="7149944" y="4090731"/>
            <a:ext cx="260283" cy="345914"/>
            <a:chOff x="7149944" y="4266131"/>
            <a:chExt cx="260283" cy="345914"/>
          </a:xfrm>
        </p:grpSpPr>
        <p:sp>
          <p:nvSpPr>
            <p:cNvPr id="11433" name="Google Shape;11433;p86"/>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6"/>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6"/>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6"/>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86"/>
          <p:cNvGrpSpPr/>
          <p:nvPr/>
        </p:nvGrpSpPr>
        <p:grpSpPr>
          <a:xfrm>
            <a:off x="6695051" y="4083951"/>
            <a:ext cx="270104" cy="360233"/>
            <a:chOff x="6695051" y="4259351"/>
            <a:chExt cx="270104" cy="360233"/>
          </a:xfrm>
        </p:grpSpPr>
        <p:sp>
          <p:nvSpPr>
            <p:cNvPr id="11440" name="Google Shape;11440;p86"/>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6"/>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86"/>
          <p:cNvGrpSpPr/>
          <p:nvPr/>
        </p:nvGrpSpPr>
        <p:grpSpPr>
          <a:xfrm>
            <a:off x="8047661" y="4082051"/>
            <a:ext cx="277263" cy="362514"/>
            <a:chOff x="8047661" y="4257451"/>
            <a:chExt cx="277263" cy="362514"/>
          </a:xfrm>
        </p:grpSpPr>
        <p:sp>
          <p:nvSpPr>
            <p:cNvPr id="11445" name="Google Shape;11445;p86"/>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6"/>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86"/>
          <p:cNvGrpSpPr/>
          <p:nvPr/>
        </p:nvGrpSpPr>
        <p:grpSpPr>
          <a:xfrm>
            <a:off x="6248078" y="3609068"/>
            <a:ext cx="277263" cy="356115"/>
            <a:chOff x="6248078" y="3784468"/>
            <a:chExt cx="277263" cy="356115"/>
          </a:xfrm>
        </p:grpSpPr>
        <p:sp>
          <p:nvSpPr>
            <p:cNvPr id="11450" name="Google Shape;11450;p86"/>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6"/>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86"/>
          <p:cNvGrpSpPr/>
          <p:nvPr/>
        </p:nvGrpSpPr>
        <p:grpSpPr>
          <a:xfrm>
            <a:off x="5800725" y="3610589"/>
            <a:ext cx="277644" cy="354594"/>
            <a:chOff x="5800725" y="3785989"/>
            <a:chExt cx="277644" cy="354594"/>
          </a:xfrm>
        </p:grpSpPr>
        <p:sp>
          <p:nvSpPr>
            <p:cNvPr id="11456" name="Google Shape;11456;p86"/>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6"/>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6"/>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6"/>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86"/>
          <p:cNvGrpSpPr/>
          <p:nvPr/>
        </p:nvGrpSpPr>
        <p:grpSpPr>
          <a:xfrm>
            <a:off x="2206122" y="3185348"/>
            <a:ext cx="308183" cy="347561"/>
            <a:chOff x="2206122" y="3360748"/>
            <a:chExt cx="308183" cy="347561"/>
          </a:xfrm>
        </p:grpSpPr>
        <p:sp>
          <p:nvSpPr>
            <p:cNvPr id="11464" name="Google Shape;11464;p86"/>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6"/>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6"/>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86"/>
          <p:cNvGrpSpPr/>
          <p:nvPr/>
        </p:nvGrpSpPr>
        <p:grpSpPr>
          <a:xfrm>
            <a:off x="5353403" y="3610209"/>
            <a:ext cx="277992" cy="354974"/>
            <a:chOff x="5353403" y="3785609"/>
            <a:chExt cx="277992" cy="354974"/>
          </a:xfrm>
        </p:grpSpPr>
        <p:sp>
          <p:nvSpPr>
            <p:cNvPr id="11470" name="Google Shape;11470;p86"/>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6"/>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6"/>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6"/>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6"/>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86"/>
          <p:cNvGrpSpPr/>
          <p:nvPr/>
        </p:nvGrpSpPr>
        <p:grpSpPr>
          <a:xfrm>
            <a:off x="4896229" y="3610589"/>
            <a:ext cx="278784" cy="354594"/>
            <a:chOff x="4896229" y="3785989"/>
            <a:chExt cx="278784" cy="354594"/>
          </a:xfrm>
        </p:grpSpPr>
        <p:sp>
          <p:nvSpPr>
            <p:cNvPr id="11477" name="Google Shape;11477;p86"/>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6"/>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6"/>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86"/>
          <p:cNvGrpSpPr/>
          <p:nvPr/>
        </p:nvGrpSpPr>
        <p:grpSpPr>
          <a:xfrm>
            <a:off x="7592387" y="3612458"/>
            <a:ext cx="273874" cy="351204"/>
            <a:chOff x="7592387" y="3787858"/>
            <a:chExt cx="273874" cy="351204"/>
          </a:xfrm>
        </p:grpSpPr>
        <p:sp>
          <p:nvSpPr>
            <p:cNvPr id="11484" name="Google Shape;11484;p86"/>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6"/>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6"/>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6"/>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86"/>
          <p:cNvGrpSpPr/>
          <p:nvPr/>
        </p:nvGrpSpPr>
        <p:grpSpPr>
          <a:xfrm>
            <a:off x="7145794" y="3612458"/>
            <a:ext cx="274254" cy="350444"/>
            <a:chOff x="7145794" y="3787858"/>
            <a:chExt cx="274254" cy="350444"/>
          </a:xfrm>
        </p:grpSpPr>
        <p:sp>
          <p:nvSpPr>
            <p:cNvPr id="11489" name="Google Shape;11489;p86"/>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86"/>
          <p:cNvGrpSpPr/>
          <p:nvPr/>
        </p:nvGrpSpPr>
        <p:grpSpPr>
          <a:xfrm>
            <a:off x="8054060" y="3611698"/>
            <a:ext cx="266334" cy="353834"/>
            <a:chOff x="8054060" y="3787098"/>
            <a:chExt cx="266334" cy="353834"/>
          </a:xfrm>
        </p:grpSpPr>
        <p:sp>
          <p:nvSpPr>
            <p:cNvPr id="11496" name="Google Shape;11496;p86"/>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86"/>
          <p:cNvGrpSpPr/>
          <p:nvPr/>
        </p:nvGrpSpPr>
        <p:grpSpPr>
          <a:xfrm>
            <a:off x="6702211" y="3607199"/>
            <a:ext cx="270104" cy="361754"/>
            <a:chOff x="6702211" y="3782599"/>
            <a:chExt cx="270104" cy="361754"/>
          </a:xfrm>
        </p:grpSpPr>
        <p:sp>
          <p:nvSpPr>
            <p:cNvPr id="11501" name="Google Shape;11501;p86"/>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6"/>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6"/>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6"/>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6" name="Google Shape;11506;p86"/>
          <p:cNvGrpSpPr/>
          <p:nvPr/>
        </p:nvGrpSpPr>
        <p:grpSpPr>
          <a:xfrm>
            <a:off x="3516886" y="3263327"/>
            <a:ext cx="391854" cy="269922"/>
            <a:chOff x="3516850" y="3406526"/>
            <a:chExt cx="369674" cy="254644"/>
          </a:xfrm>
        </p:grpSpPr>
        <p:sp>
          <p:nvSpPr>
            <p:cNvPr id="11507" name="Google Shape;11507;p86"/>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6"/>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6"/>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86"/>
          <p:cNvGrpSpPr/>
          <p:nvPr/>
        </p:nvGrpSpPr>
        <p:grpSpPr>
          <a:xfrm>
            <a:off x="1310655" y="3185127"/>
            <a:ext cx="306314" cy="347403"/>
            <a:chOff x="1310655" y="3360527"/>
            <a:chExt cx="306314" cy="347403"/>
          </a:xfrm>
        </p:grpSpPr>
        <p:sp>
          <p:nvSpPr>
            <p:cNvPr id="11512" name="Google Shape;11512;p86"/>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6"/>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86"/>
          <p:cNvGrpSpPr/>
          <p:nvPr/>
        </p:nvGrpSpPr>
        <p:grpSpPr>
          <a:xfrm>
            <a:off x="3119678" y="3184746"/>
            <a:ext cx="269343" cy="348543"/>
            <a:chOff x="3119678" y="3360146"/>
            <a:chExt cx="269343" cy="348543"/>
          </a:xfrm>
        </p:grpSpPr>
        <p:sp>
          <p:nvSpPr>
            <p:cNvPr id="11518" name="Google Shape;11518;p86"/>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6"/>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6"/>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6"/>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86"/>
          <p:cNvGrpSpPr/>
          <p:nvPr/>
        </p:nvGrpSpPr>
        <p:grpSpPr>
          <a:xfrm>
            <a:off x="3967213" y="3181547"/>
            <a:ext cx="368185" cy="354753"/>
            <a:chOff x="3967213" y="3356947"/>
            <a:chExt cx="368185" cy="354753"/>
          </a:xfrm>
        </p:grpSpPr>
        <p:sp>
          <p:nvSpPr>
            <p:cNvPr id="11526" name="Google Shape;11526;p86"/>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6"/>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6"/>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86"/>
          <p:cNvGrpSpPr/>
          <p:nvPr/>
        </p:nvGrpSpPr>
        <p:grpSpPr>
          <a:xfrm>
            <a:off x="871254" y="3184746"/>
            <a:ext cx="285183" cy="347023"/>
            <a:chOff x="871254" y="3360146"/>
            <a:chExt cx="285183" cy="347023"/>
          </a:xfrm>
        </p:grpSpPr>
        <p:sp>
          <p:nvSpPr>
            <p:cNvPr id="11532" name="Google Shape;11532;p86"/>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6"/>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6"/>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86"/>
          <p:cNvGrpSpPr/>
          <p:nvPr/>
        </p:nvGrpSpPr>
        <p:grpSpPr>
          <a:xfrm>
            <a:off x="2665165" y="3184746"/>
            <a:ext cx="281794" cy="349684"/>
            <a:chOff x="2665165" y="3360146"/>
            <a:chExt cx="281794" cy="349684"/>
          </a:xfrm>
        </p:grpSpPr>
        <p:sp>
          <p:nvSpPr>
            <p:cNvPr id="11537" name="Google Shape;11537;p86"/>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6"/>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6"/>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6"/>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86"/>
          <p:cNvGrpSpPr/>
          <p:nvPr/>
        </p:nvGrpSpPr>
        <p:grpSpPr>
          <a:xfrm>
            <a:off x="7156344" y="3172296"/>
            <a:ext cx="264465" cy="353074"/>
            <a:chOff x="7156344" y="3347696"/>
            <a:chExt cx="264465" cy="353074"/>
          </a:xfrm>
        </p:grpSpPr>
        <p:sp>
          <p:nvSpPr>
            <p:cNvPr id="11543" name="Google Shape;11543;p86"/>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6"/>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6"/>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6"/>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6"/>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86"/>
          <p:cNvGrpSpPr/>
          <p:nvPr/>
        </p:nvGrpSpPr>
        <p:grpSpPr>
          <a:xfrm>
            <a:off x="6703732" y="3171536"/>
            <a:ext cx="264813" cy="352693"/>
            <a:chOff x="6703732" y="3346936"/>
            <a:chExt cx="264813" cy="352693"/>
          </a:xfrm>
        </p:grpSpPr>
        <p:sp>
          <p:nvSpPr>
            <p:cNvPr id="11549" name="Google Shape;11549;p86"/>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6"/>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6"/>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6"/>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6"/>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86"/>
          <p:cNvGrpSpPr/>
          <p:nvPr/>
        </p:nvGrpSpPr>
        <p:grpSpPr>
          <a:xfrm>
            <a:off x="6252228" y="3171536"/>
            <a:ext cx="265193" cy="352693"/>
            <a:chOff x="6252228" y="3346936"/>
            <a:chExt cx="265193" cy="352693"/>
          </a:xfrm>
        </p:grpSpPr>
        <p:sp>
          <p:nvSpPr>
            <p:cNvPr id="11555" name="Google Shape;11555;p86"/>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6"/>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6"/>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86"/>
          <p:cNvGrpSpPr/>
          <p:nvPr/>
        </p:nvGrpSpPr>
        <p:grpSpPr>
          <a:xfrm>
            <a:off x="5801105" y="3172296"/>
            <a:ext cx="264813" cy="351933"/>
            <a:chOff x="5801105" y="3347696"/>
            <a:chExt cx="264813" cy="351933"/>
          </a:xfrm>
        </p:grpSpPr>
        <p:sp>
          <p:nvSpPr>
            <p:cNvPr id="11559" name="Google Shape;11559;p86"/>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6"/>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6"/>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6"/>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6"/>
          <p:cNvGrpSpPr/>
          <p:nvPr/>
        </p:nvGrpSpPr>
        <p:grpSpPr>
          <a:xfrm>
            <a:off x="5349253" y="3171536"/>
            <a:ext cx="265922" cy="352693"/>
            <a:chOff x="5349253" y="3346936"/>
            <a:chExt cx="265922" cy="352693"/>
          </a:xfrm>
        </p:grpSpPr>
        <p:sp>
          <p:nvSpPr>
            <p:cNvPr id="11564" name="Google Shape;11564;p86"/>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6"/>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6"/>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6"/>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6"/>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6"/>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86"/>
          <p:cNvGrpSpPr/>
          <p:nvPr/>
        </p:nvGrpSpPr>
        <p:grpSpPr>
          <a:xfrm>
            <a:off x="4907159" y="3171536"/>
            <a:ext cx="264845" cy="354214"/>
            <a:chOff x="4907159" y="3346936"/>
            <a:chExt cx="264845" cy="354214"/>
          </a:xfrm>
        </p:grpSpPr>
        <p:sp>
          <p:nvSpPr>
            <p:cNvPr id="11571" name="Google Shape;11571;p86"/>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6"/>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86"/>
          <p:cNvGrpSpPr/>
          <p:nvPr/>
        </p:nvGrpSpPr>
        <p:grpSpPr>
          <a:xfrm>
            <a:off x="8048421" y="3159086"/>
            <a:ext cx="276503" cy="369674"/>
            <a:chOff x="8048421" y="3334486"/>
            <a:chExt cx="276503" cy="369674"/>
          </a:xfrm>
        </p:grpSpPr>
        <p:sp>
          <p:nvSpPr>
            <p:cNvPr id="11574" name="Google Shape;11574;p86"/>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6"/>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6"/>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6"/>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6"/>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6"/>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86"/>
          <p:cNvGrpSpPr/>
          <p:nvPr/>
        </p:nvGrpSpPr>
        <p:grpSpPr>
          <a:xfrm>
            <a:off x="7575787" y="3154555"/>
            <a:ext cx="295384" cy="376834"/>
            <a:chOff x="7575787" y="3329955"/>
            <a:chExt cx="295384" cy="376834"/>
          </a:xfrm>
        </p:grpSpPr>
        <p:sp>
          <p:nvSpPr>
            <p:cNvPr id="11581" name="Google Shape;11581;p86"/>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6"/>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6"/>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6"/>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6"/>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6"/>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86"/>
          <p:cNvGrpSpPr/>
          <p:nvPr/>
        </p:nvGrpSpPr>
        <p:grpSpPr>
          <a:xfrm>
            <a:off x="864062" y="2709103"/>
            <a:ext cx="264084" cy="347783"/>
            <a:chOff x="864062" y="2884503"/>
            <a:chExt cx="264084" cy="347783"/>
          </a:xfrm>
        </p:grpSpPr>
        <p:sp>
          <p:nvSpPr>
            <p:cNvPr id="11588" name="Google Shape;11588;p86"/>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6"/>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6"/>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6"/>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6"/>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6"/>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6"/>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6"/>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6"/>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6"/>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6"/>
          <p:cNvGrpSpPr/>
          <p:nvPr/>
        </p:nvGrpSpPr>
        <p:grpSpPr>
          <a:xfrm>
            <a:off x="3978523" y="2709261"/>
            <a:ext cx="348955" cy="346516"/>
            <a:chOff x="3978523" y="2884661"/>
            <a:chExt cx="348955" cy="346516"/>
          </a:xfrm>
        </p:grpSpPr>
        <p:sp>
          <p:nvSpPr>
            <p:cNvPr id="11599" name="Google Shape;11599;p86"/>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6"/>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6"/>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6"/>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6"/>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6"/>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6"/>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6"/>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86"/>
          <p:cNvGrpSpPr/>
          <p:nvPr/>
        </p:nvGrpSpPr>
        <p:grpSpPr>
          <a:xfrm>
            <a:off x="3556255" y="2709863"/>
            <a:ext cx="347435" cy="345534"/>
            <a:chOff x="3527780" y="2885263"/>
            <a:chExt cx="347435" cy="345534"/>
          </a:xfrm>
        </p:grpSpPr>
        <p:sp>
          <p:nvSpPr>
            <p:cNvPr id="11608" name="Google Shape;11608;p86"/>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6"/>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6"/>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6"/>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6"/>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6"/>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6"/>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6"/>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6"/>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6"/>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6"/>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6"/>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6"/>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6"/>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6"/>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6"/>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6"/>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6"/>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6"/>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6"/>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6"/>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6"/>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6"/>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86"/>
          <p:cNvGrpSpPr/>
          <p:nvPr/>
        </p:nvGrpSpPr>
        <p:grpSpPr>
          <a:xfrm>
            <a:off x="2239671" y="2709103"/>
            <a:ext cx="218053" cy="348543"/>
            <a:chOff x="2239671" y="2884503"/>
            <a:chExt cx="218053" cy="348543"/>
          </a:xfrm>
        </p:grpSpPr>
        <p:sp>
          <p:nvSpPr>
            <p:cNvPr id="11632" name="Google Shape;11632;p86"/>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6"/>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6"/>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6"/>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6"/>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86"/>
          <p:cNvGrpSpPr/>
          <p:nvPr/>
        </p:nvGrpSpPr>
        <p:grpSpPr>
          <a:xfrm>
            <a:off x="2691555" y="2709103"/>
            <a:ext cx="215044" cy="348924"/>
            <a:chOff x="2691555" y="2884503"/>
            <a:chExt cx="215044" cy="348924"/>
          </a:xfrm>
        </p:grpSpPr>
        <p:sp>
          <p:nvSpPr>
            <p:cNvPr id="11638" name="Google Shape;11638;p86"/>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6"/>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6"/>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86"/>
          <p:cNvGrpSpPr/>
          <p:nvPr/>
        </p:nvGrpSpPr>
        <p:grpSpPr>
          <a:xfrm>
            <a:off x="1770459" y="2709103"/>
            <a:ext cx="254644" cy="348828"/>
            <a:chOff x="1770459" y="2884503"/>
            <a:chExt cx="254644" cy="348828"/>
          </a:xfrm>
        </p:grpSpPr>
        <p:sp>
          <p:nvSpPr>
            <p:cNvPr id="11642" name="Google Shape;11642;p86"/>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6"/>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6"/>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6"/>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6"/>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6"/>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6"/>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6"/>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86"/>
          <p:cNvGrpSpPr/>
          <p:nvPr/>
        </p:nvGrpSpPr>
        <p:grpSpPr>
          <a:xfrm>
            <a:off x="1317466" y="2709483"/>
            <a:ext cx="258382" cy="348543"/>
            <a:chOff x="1317466" y="2884883"/>
            <a:chExt cx="258382" cy="348543"/>
          </a:xfrm>
        </p:grpSpPr>
        <p:sp>
          <p:nvSpPr>
            <p:cNvPr id="11651" name="Google Shape;11651;p86"/>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6"/>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6"/>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6"/>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6"/>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6"/>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6"/>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6"/>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6"/>
          <p:cNvGrpSpPr/>
          <p:nvPr/>
        </p:nvGrpSpPr>
        <p:grpSpPr>
          <a:xfrm>
            <a:off x="3121167" y="2709483"/>
            <a:ext cx="258414" cy="348543"/>
            <a:chOff x="3121167" y="2884883"/>
            <a:chExt cx="258414" cy="348543"/>
          </a:xfrm>
        </p:grpSpPr>
        <p:sp>
          <p:nvSpPr>
            <p:cNvPr id="11660" name="Google Shape;11660;p86"/>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6"/>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6"/>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6"/>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6"/>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6"/>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6"/>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6"/>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86"/>
          <p:cNvGrpSpPr/>
          <p:nvPr/>
        </p:nvGrpSpPr>
        <p:grpSpPr>
          <a:xfrm>
            <a:off x="4899999" y="2706695"/>
            <a:ext cx="271244" cy="346801"/>
            <a:chOff x="4899999" y="2882095"/>
            <a:chExt cx="271244" cy="346801"/>
          </a:xfrm>
        </p:grpSpPr>
        <p:sp>
          <p:nvSpPr>
            <p:cNvPr id="11669" name="Google Shape;11669;p86"/>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6"/>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6"/>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6"/>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6"/>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6"/>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6"/>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6"/>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6"/>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6"/>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86"/>
          <p:cNvGrpSpPr/>
          <p:nvPr/>
        </p:nvGrpSpPr>
        <p:grpSpPr>
          <a:xfrm>
            <a:off x="7162775" y="2705713"/>
            <a:ext cx="259523" cy="346294"/>
            <a:chOff x="7162775" y="2881113"/>
            <a:chExt cx="259523" cy="346294"/>
          </a:xfrm>
        </p:grpSpPr>
        <p:sp>
          <p:nvSpPr>
            <p:cNvPr id="11680" name="Google Shape;11680;p86"/>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6"/>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6"/>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6"/>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6"/>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6"/>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86"/>
          <p:cNvGrpSpPr/>
          <p:nvPr/>
        </p:nvGrpSpPr>
        <p:grpSpPr>
          <a:xfrm>
            <a:off x="6709751" y="2706442"/>
            <a:ext cx="261075" cy="347815"/>
            <a:chOff x="6709751" y="2881842"/>
            <a:chExt cx="261075" cy="347815"/>
          </a:xfrm>
        </p:grpSpPr>
        <p:sp>
          <p:nvSpPr>
            <p:cNvPr id="11687" name="Google Shape;11687;p86"/>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6"/>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6"/>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6"/>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6"/>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6"/>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86"/>
          <p:cNvGrpSpPr/>
          <p:nvPr/>
        </p:nvGrpSpPr>
        <p:grpSpPr>
          <a:xfrm>
            <a:off x="5807156" y="2705713"/>
            <a:ext cx="261043" cy="348163"/>
            <a:chOff x="5807156" y="2881113"/>
            <a:chExt cx="261043" cy="348163"/>
          </a:xfrm>
        </p:grpSpPr>
        <p:sp>
          <p:nvSpPr>
            <p:cNvPr id="11694" name="Google Shape;11694;p86"/>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6"/>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6"/>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6"/>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6"/>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86"/>
          <p:cNvGrpSpPr/>
          <p:nvPr/>
        </p:nvGrpSpPr>
        <p:grpSpPr>
          <a:xfrm>
            <a:off x="5355653" y="2706093"/>
            <a:ext cx="262184" cy="346643"/>
            <a:chOff x="5355653" y="2881493"/>
            <a:chExt cx="262184" cy="346643"/>
          </a:xfrm>
        </p:grpSpPr>
        <p:sp>
          <p:nvSpPr>
            <p:cNvPr id="11700" name="Google Shape;11700;p86"/>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6"/>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6"/>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6"/>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6"/>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86"/>
          <p:cNvGrpSpPr/>
          <p:nvPr/>
        </p:nvGrpSpPr>
        <p:grpSpPr>
          <a:xfrm>
            <a:off x="8055961" y="2706442"/>
            <a:ext cx="260283" cy="345914"/>
            <a:chOff x="8055961" y="2881842"/>
            <a:chExt cx="260283" cy="345914"/>
          </a:xfrm>
        </p:grpSpPr>
        <p:sp>
          <p:nvSpPr>
            <p:cNvPr id="11706" name="Google Shape;11706;p86"/>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6"/>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6"/>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6"/>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86"/>
          <p:cNvGrpSpPr/>
          <p:nvPr/>
        </p:nvGrpSpPr>
        <p:grpSpPr>
          <a:xfrm>
            <a:off x="7609368" y="2718512"/>
            <a:ext cx="264813" cy="353105"/>
            <a:chOff x="7609368" y="2893912"/>
            <a:chExt cx="264813" cy="353105"/>
          </a:xfrm>
        </p:grpSpPr>
        <p:sp>
          <p:nvSpPr>
            <p:cNvPr id="11711" name="Google Shape;11711;p86"/>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6"/>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6"/>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6"/>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6"/>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6"/>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86"/>
          <p:cNvGrpSpPr/>
          <p:nvPr/>
        </p:nvGrpSpPr>
        <p:grpSpPr>
          <a:xfrm>
            <a:off x="6248458" y="2694372"/>
            <a:ext cx="270864" cy="360645"/>
            <a:chOff x="6248458" y="2869772"/>
            <a:chExt cx="270864" cy="360645"/>
          </a:xfrm>
        </p:grpSpPr>
        <p:sp>
          <p:nvSpPr>
            <p:cNvPr id="11718" name="Google Shape;11718;p86"/>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6"/>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6"/>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6"/>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6"/>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86"/>
          <p:cNvGrpSpPr/>
          <p:nvPr/>
        </p:nvGrpSpPr>
        <p:grpSpPr>
          <a:xfrm>
            <a:off x="3075928" y="2270398"/>
            <a:ext cx="363243" cy="300675"/>
            <a:chOff x="3075928" y="2445798"/>
            <a:chExt cx="363243" cy="300675"/>
          </a:xfrm>
        </p:grpSpPr>
        <p:sp>
          <p:nvSpPr>
            <p:cNvPr id="11724" name="Google Shape;11724;p86"/>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6"/>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6"/>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6"/>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6"/>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6"/>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6"/>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6"/>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6"/>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6"/>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6"/>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86"/>
          <p:cNvGrpSpPr/>
          <p:nvPr/>
        </p:nvGrpSpPr>
        <p:grpSpPr>
          <a:xfrm>
            <a:off x="2633105" y="2256459"/>
            <a:ext cx="363243" cy="328585"/>
            <a:chOff x="2633105" y="2431859"/>
            <a:chExt cx="363243" cy="328585"/>
          </a:xfrm>
        </p:grpSpPr>
        <p:sp>
          <p:nvSpPr>
            <p:cNvPr id="11736" name="Google Shape;11736;p86"/>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6"/>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6"/>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6"/>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6"/>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6"/>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6"/>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6"/>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86"/>
          <p:cNvGrpSpPr/>
          <p:nvPr/>
        </p:nvGrpSpPr>
        <p:grpSpPr>
          <a:xfrm>
            <a:off x="2189142" y="2245910"/>
            <a:ext cx="365904" cy="350064"/>
            <a:chOff x="2189142" y="2421310"/>
            <a:chExt cx="365904" cy="350064"/>
          </a:xfrm>
        </p:grpSpPr>
        <p:sp>
          <p:nvSpPr>
            <p:cNvPr id="11745" name="Google Shape;11745;p86"/>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6"/>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6"/>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6"/>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6"/>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6"/>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6"/>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6"/>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6"/>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4" name="Google Shape;11754;p86"/>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5" name="Google Shape;11755;p86"/>
          <p:cNvGrpSpPr/>
          <p:nvPr/>
        </p:nvGrpSpPr>
        <p:grpSpPr>
          <a:xfrm>
            <a:off x="3961923" y="2310917"/>
            <a:ext cx="364415" cy="220936"/>
            <a:chOff x="3961923" y="2486317"/>
            <a:chExt cx="364415" cy="220936"/>
          </a:xfrm>
        </p:grpSpPr>
        <p:sp>
          <p:nvSpPr>
            <p:cNvPr id="11756" name="Google Shape;11756;p86"/>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6"/>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6"/>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6"/>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0" name="Google Shape;11760;p86"/>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1" name="Google Shape;11761;p86"/>
          <p:cNvGrpSpPr/>
          <p:nvPr/>
        </p:nvGrpSpPr>
        <p:grpSpPr>
          <a:xfrm>
            <a:off x="1303876" y="2243977"/>
            <a:ext cx="363275" cy="354626"/>
            <a:chOff x="1303876" y="2419377"/>
            <a:chExt cx="363275" cy="354626"/>
          </a:xfrm>
        </p:grpSpPr>
        <p:sp>
          <p:nvSpPr>
            <p:cNvPr id="11762" name="Google Shape;11762;p86"/>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6"/>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6"/>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6"/>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6"/>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6"/>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6"/>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6"/>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86"/>
          <p:cNvGrpSpPr/>
          <p:nvPr/>
        </p:nvGrpSpPr>
        <p:grpSpPr>
          <a:xfrm>
            <a:off x="861053" y="2239510"/>
            <a:ext cx="362134" cy="363623"/>
            <a:chOff x="861053" y="2414910"/>
            <a:chExt cx="362134" cy="363623"/>
          </a:xfrm>
        </p:grpSpPr>
        <p:sp>
          <p:nvSpPr>
            <p:cNvPr id="11771" name="Google Shape;11771;p86"/>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6"/>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6"/>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6"/>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6"/>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86"/>
          <p:cNvGrpSpPr/>
          <p:nvPr/>
        </p:nvGrpSpPr>
        <p:grpSpPr>
          <a:xfrm>
            <a:off x="7594288" y="2239859"/>
            <a:ext cx="279513" cy="355735"/>
            <a:chOff x="7594288" y="2415259"/>
            <a:chExt cx="279513" cy="355735"/>
          </a:xfrm>
        </p:grpSpPr>
        <p:sp>
          <p:nvSpPr>
            <p:cNvPr id="11777" name="Google Shape;11777;p86"/>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6"/>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6"/>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6"/>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6"/>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6"/>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86"/>
          <p:cNvGrpSpPr/>
          <p:nvPr/>
        </p:nvGrpSpPr>
        <p:grpSpPr>
          <a:xfrm>
            <a:off x="7145794" y="2240239"/>
            <a:ext cx="278784" cy="355735"/>
            <a:chOff x="7145794" y="2415639"/>
            <a:chExt cx="278784" cy="355735"/>
          </a:xfrm>
        </p:grpSpPr>
        <p:sp>
          <p:nvSpPr>
            <p:cNvPr id="11784" name="Google Shape;11784;p86"/>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6"/>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6"/>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6"/>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6"/>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6"/>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6"/>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6"/>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6"/>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6"/>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6"/>
          <p:cNvGrpSpPr/>
          <p:nvPr/>
        </p:nvGrpSpPr>
        <p:grpSpPr>
          <a:xfrm>
            <a:off x="6698441" y="2239130"/>
            <a:ext cx="277644" cy="357984"/>
            <a:chOff x="6698441" y="2414530"/>
            <a:chExt cx="277644" cy="357984"/>
          </a:xfrm>
        </p:grpSpPr>
        <p:sp>
          <p:nvSpPr>
            <p:cNvPr id="11795" name="Google Shape;11795;p86"/>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6"/>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6"/>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6"/>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6"/>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6"/>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86"/>
          <p:cNvGrpSpPr/>
          <p:nvPr/>
        </p:nvGrpSpPr>
        <p:grpSpPr>
          <a:xfrm>
            <a:off x="4897750" y="2240239"/>
            <a:ext cx="279513" cy="357255"/>
            <a:chOff x="4897750" y="2415639"/>
            <a:chExt cx="279513" cy="357255"/>
          </a:xfrm>
        </p:grpSpPr>
        <p:sp>
          <p:nvSpPr>
            <p:cNvPr id="11802" name="Google Shape;11802;p86"/>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6"/>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6"/>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6"/>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6"/>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6"/>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6"/>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6"/>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86"/>
          <p:cNvGrpSpPr/>
          <p:nvPr/>
        </p:nvGrpSpPr>
        <p:grpSpPr>
          <a:xfrm>
            <a:off x="5812066" y="2240619"/>
            <a:ext cx="264813" cy="353454"/>
            <a:chOff x="5812066" y="2416019"/>
            <a:chExt cx="264813" cy="353454"/>
          </a:xfrm>
        </p:grpSpPr>
        <p:sp>
          <p:nvSpPr>
            <p:cNvPr id="11811" name="Google Shape;11811;p86"/>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6"/>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6"/>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6"/>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6"/>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6"/>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6"/>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86"/>
          <p:cNvGrpSpPr/>
          <p:nvPr/>
        </p:nvGrpSpPr>
        <p:grpSpPr>
          <a:xfrm>
            <a:off x="8054820" y="2240999"/>
            <a:ext cx="264433" cy="353454"/>
            <a:chOff x="8054820" y="2416399"/>
            <a:chExt cx="264433" cy="353454"/>
          </a:xfrm>
        </p:grpSpPr>
        <p:sp>
          <p:nvSpPr>
            <p:cNvPr id="11819" name="Google Shape;11819;p86"/>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6"/>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6"/>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6"/>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6"/>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6"/>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86"/>
          <p:cNvGrpSpPr/>
          <p:nvPr/>
        </p:nvGrpSpPr>
        <p:grpSpPr>
          <a:xfrm>
            <a:off x="5356413" y="2237990"/>
            <a:ext cx="271212" cy="361374"/>
            <a:chOff x="5356413" y="2413390"/>
            <a:chExt cx="271212" cy="361374"/>
          </a:xfrm>
        </p:grpSpPr>
        <p:sp>
          <p:nvSpPr>
            <p:cNvPr id="11826" name="Google Shape;11826;p86"/>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6"/>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6"/>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6"/>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6"/>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6"/>
          <p:cNvGrpSpPr/>
          <p:nvPr/>
        </p:nvGrpSpPr>
        <p:grpSpPr>
          <a:xfrm>
            <a:off x="6255238" y="2236849"/>
            <a:ext cx="271244" cy="360994"/>
            <a:chOff x="6255238" y="2412249"/>
            <a:chExt cx="271244" cy="360994"/>
          </a:xfrm>
        </p:grpSpPr>
        <p:sp>
          <p:nvSpPr>
            <p:cNvPr id="11832" name="Google Shape;11832;p86"/>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6"/>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6"/>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6"/>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6"/>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6"/>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8" name="Google Shape;11838;p86"/>
          <p:cNvGrpSpPr/>
          <p:nvPr/>
        </p:nvGrpSpPr>
        <p:grpSpPr>
          <a:xfrm>
            <a:off x="2185372" y="1782399"/>
            <a:ext cx="366664" cy="366981"/>
            <a:chOff x="2185372" y="1957799"/>
            <a:chExt cx="366664" cy="366981"/>
          </a:xfrm>
        </p:grpSpPr>
        <p:sp>
          <p:nvSpPr>
            <p:cNvPr id="11839" name="Google Shape;11839;p86"/>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6"/>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6"/>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6"/>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6"/>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6"/>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6"/>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6"/>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86"/>
          <p:cNvGrpSpPr/>
          <p:nvPr/>
        </p:nvGrpSpPr>
        <p:grpSpPr>
          <a:xfrm>
            <a:off x="1737258" y="1812971"/>
            <a:ext cx="370814" cy="307359"/>
            <a:chOff x="1737258" y="1988371"/>
            <a:chExt cx="370814" cy="307359"/>
          </a:xfrm>
        </p:grpSpPr>
        <p:sp>
          <p:nvSpPr>
            <p:cNvPr id="11848" name="Google Shape;11848;p86"/>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6"/>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6"/>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6"/>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86"/>
          <p:cNvGrpSpPr/>
          <p:nvPr/>
        </p:nvGrpSpPr>
        <p:grpSpPr>
          <a:xfrm>
            <a:off x="848983" y="1814111"/>
            <a:ext cx="369294" cy="304350"/>
            <a:chOff x="848983" y="1989511"/>
            <a:chExt cx="369294" cy="304350"/>
          </a:xfrm>
        </p:grpSpPr>
        <p:sp>
          <p:nvSpPr>
            <p:cNvPr id="11853" name="Google Shape;11853;p86"/>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6"/>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6"/>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6"/>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6"/>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86"/>
          <p:cNvGrpSpPr/>
          <p:nvPr/>
        </p:nvGrpSpPr>
        <p:grpSpPr>
          <a:xfrm>
            <a:off x="3074027" y="1808377"/>
            <a:ext cx="380604" cy="313854"/>
            <a:chOff x="3074027" y="1983777"/>
            <a:chExt cx="380604" cy="313854"/>
          </a:xfrm>
        </p:grpSpPr>
        <p:sp>
          <p:nvSpPr>
            <p:cNvPr id="11859" name="Google Shape;11859;p86"/>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6"/>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6"/>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6"/>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6"/>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86"/>
          <p:cNvGrpSpPr/>
          <p:nvPr/>
        </p:nvGrpSpPr>
        <p:grpSpPr>
          <a:xfrm>
            <a:off x="3522521" y="1800457"/>
            <a:ext cx="367013" cy="331278"/>
            <a:chOff x="3522521" y="1975857"/>
            <a:chExt cx="367013" cy="331278"/>
          </a:xfrm>
        </p:grpSpPr>
        <p:sp>
          <p:nvSpPr>
            <p:cNvPr id="11865" name="Google Shape;11865;p86"/>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6"/>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6"/>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6"/>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6"/>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6"/>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6"/>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2" name="Google Shape;11872;p86"/>
          <p:cNvGrpSpPr/>
          <p:nvPr/>
        </p:nvGrpSpPr>
        <p:grpSpPr>
          <a:xfrm>
            <a:off x="2630824" y="1801566"/>
            <a:ext cx="368185" cy="330454"/>
            <a:chOff x="2630824" y="1976966"/>
            <a:chExt cx="368185" cy="330454"/>
          </a:xfrm>
        </p:grpSpPr>
        <p:sp>
          <p:nvSpPr>
            <p:cNvPr id="11873" name="Google Shape;11873;p86"/>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6"/>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6"/>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6"/>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6"/>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6"/>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6"/>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6"/>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86"/>
          <p:cNvGrpSpPr/>
          <p:nvPr/>
        </p:nvGrpSpPr>
        <p:grpSpPr>
          <a:xfrm>
            <a:off x="1293706" y="1791016"/>
            <a:ext cx="369294" cy="350444"/>
            <a:chOff x="1293706" y="1966416"/>
            <a:chExt cx="369294" cy="350444"/>
          </a:xfrm>
        </p:grpSpPr>
        <p:sp>
          <p:nvSpPr>
            <p:cNvPr id="11882" name="Google Shape;11882;p86"/>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6"/>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6"/>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6"/>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6"/>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6"/>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6"/>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6"/>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0" name="Google Shape;11890;p86"/>
          <p:cNvGrpSpPr/>
          <p:nvPr/>
        </p:nvGrpSpPr>
        <p:grpSpPr>
          <a:xfrm>
            <a:off x="3967213" y="1800077"/>
            <a:ext cx="368185" cy="331816"/>
            <a:chOff x="3967213" y="1975477"/>
            <a:chExt cx="368185" cy="331816"/>
          </a:xfrm>
        </p:grpSpPr>
        <p:sp>
          <p:nvSpPr>
            <p:cNvPr id="11891" name="Google Shape;11891;p86"/>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6"/>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6"/>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86"/>
          <p:cNvGrpSpPr/>
          <p:nvPr/>
        </p:nvGrpSpPr>
        <p:grpSpPr>
          <a:xfrm>
            <a:off x="8047661" y="1793646"/>
            <a:ext cx="279132" cy="356875"/>
            <a:chOff x="8047661" y="1969046"/>
            <a:chExt cx="279132" cy="356875"/>
          </a:xfrm>
        </p:grpSpPr>
        <p:sp>
          <p:nvSpPr>
            <p:cNvPr id="11895" name="Google Shape;11895;p86"/>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6"/>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6"/>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6"/>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86"/>
          <p:cNvGrpSpPr/>
          <p:nvPr/>
        </p:nvGrpSpPr>
        <p:grpSpPr>
          <a:xfrm>
            <a:off x="7596157" y="1792759"/>
            <a:ext cx="279544" cy="358142"/>
            <a:chOff x="7596157" y="1968159"/>
            <a:chExt cx="279544" cy="358142"/>
          </a:xfrm>
        </p:grpSpPr>
        <p:sp>
          <p:nvSpPr>
            <p:cNvPr id="11900" name="Google Shape;11900;p86"/>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6"/>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6"/>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6"/>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6"/>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6"/>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86"/>
          <p:cNvGrpSpPr/>
          <p:nvPr/>
        </p:nvGrpSpPr>
        <p:grpSpPr>
          <a:xfrm>
            <a:off x="7147315" y="1793646"/>
            <a:ext cx="279513" cy="357636"/>
            <a:chOff x="7147315" y="1969046"/>
            <a:chExt cx="279513" cy="357636"/>
          </a:xfrm>
        </p:grpSpPr>
        <p:sp>
          <p:nvSpPr>
            <p:cNvPr id="11907" name="Google Shape;11907;p86"/>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6"/>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6"/>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6"/>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6"/>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6"/>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6"/>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86"/>
          <p:cNvGrpSpPr/>
          <p:nvPr/>
        </p:nvGrpSpPr>
        <p:grpSpPr>
          <a:xfrm>
            <a:off x="6697681" y="1792917"/>
            <a:ext cx="280305" cy="359093"/>
            <a:chOff x="6697681" y="1968317"/>
            <a:chExt cx="280305" cy="359093"/>
          </a:xfrm>
        </p:grpSpPr>
        <p:sp>
          <p:nvSpPr>
            <p:cNvPr id="11915" name="Google Shape;11915;p86"/>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6"/>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6"/>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6"/>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6"/>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6"/>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6"/>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86"/>
          <p:cNvGrpSpPr/>
          <p:nvPr/>
        </p:nvGrpSpPr>
        <p:grpSpPr>
          <a:xfrm>
            <a:off x="6248839" y="1792537"/>
            <a:ext cx="280273" cy="358744"/>
            <a:chOff x="6248839" y="1967937"/>
            <a:chExt cx="280273" cy="358744"/>
          </a:xfrm>
        </p:grpSpPr>
        <p:sp>
          <p:nvSpPr>
            <p:cNvPr id="11923" name="Google Shape;11923;p86"/>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6"/>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6"/>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6"/>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6"/>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6"/>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86"/>
          <p:cNvGrpSpPr/>
          <p:nvPr/>
        </p:nvGrpSpPr>
        <p:grpSpPr>
          <a:xfrm>
            <a:off x="5801485" y="1793646"/>
            <a:ext cx="279164" cy="357794"/>
            <a:chOff x="5801485" y="1969046"/>
            <a:chExt cx="279164" cy="357794"/>
          </a:xfrm>
        </p:grpSpPr>
        <p:sp>
          <p:nvSpPr>
            <p:cNvPr id="11930" name="Google Shape;11930;p86"/>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6"/>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6"/>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6"/>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6"/>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6"/>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6"/>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6"/>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6"/>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6"/>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6"/>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6"/>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6"/>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86"/>
          <p:cNvGrpSpPr/>
          <p:nvPr/>
        </p:nvGrpSpPr>
        <p:grpSpPr>
          <a:xfrm>
            <a:off x="5352643" y="1793646"/>
            <a:ext cx="278404" cy="358364"/>
            <a:chOff x="5352643" y="1969046"/>
            <a:chExt cx="278404" cy="358364"/>
          </a:xfrm>
        </p:grpSpPr>
        <p:sp>
          <p:nvSpPr>
            <p:cNvPr id="11944" name="Google Shape;11944;p86"/>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6"/>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6"/>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6"/>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8" name="Google Shape;11948;p86"/>
          <p:cNvGrpSpPr/>
          <p:nvPr/>
        </p:nvGrpSpPr>
        <p:grpSpPr>
          <a:xfrm>
            <a:off x="4897750" y="1792917"/>
            <a:ext cx="279132" cy="358364"/>
            <a:chOff x="4897750" y="1968317"/>
            <a:chExt cx="279132" cy="358364"/>
          </a:xfrm>
        </p:grpSpPr>
        <p:sp>
          <p:nvSpPr>
            <p:cNvPr id="11949" name="Google Shape;11949;p86"/>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6"/>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6"/>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6"/>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6"/>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6"/>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6"/>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6"/>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6"/>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6"/>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6"/>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6"/>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6"/>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2" name="Google Shape;11962;p86"/>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3" name="Google Shape;11963;p86"/>
          <p:cNvGrpSpPr/>
          <p:nvPr/>
        </p:nvGrpSpPr>
        <p:grpSpPr>
          <a:xfrm>
            <a:off x="1767449" y="1337644"/>
            <a:ext cx="324403" cy="347783"/>
            <a:chOff x="1767449" y="1513044"/>
            <a:chExt cx="324403" cy="347783"/>
          </a:xfrm>
        </p:grpSpPr>
        <p:sp>
          <p:nvSpPr>
            <p:cNvPr id="11964" name="Google Shape;11964;p86"/>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6"/>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6"/>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6"/>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6"/>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6"/>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6"/>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6"/>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6"/>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6"/>
          <p:cNvGrpSpPr/>
          <p:nvPr/>
        </p:nvGrpSpPr>
        <p:grpSpPr>
          <a:xfrm>
            <a:off x="4007193" y="1337327"/>
            <a:ext cx="320633" cy="348100"/>
            <a:chOff x="4007193" y="1512727"/>
            <a:chExt cx="320633" cy="348100"/>
          </a:xfrm>
        </p:grpSpPr>
        <p:sp>
          <p:nvSpPr>
            <p:cNvPr id="11974" name="Google Shape;11974;p86"/>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6"/>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6"/>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6"/>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6"/>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86"/>
          <p:cNvGrpSpPr/>
          <p:nvPr/>
        </p:nvGrpSpPr>
        <p:grpSpPr>
          <a:xfrm>
            <a:off x="3530425" y="1333347"/>
            <a:ext cx="368175" cy="344594"/>
            <a:chOff x="3530425" y="1508747"/>
            <a:chExt cx="368175" cy="344594"/>
          </a:xfrm>
        </p:grpSpPr>
        <p:sp>
          <p:nvSpPr>
            <p:cNvPr id="11980" name="Google Shape;11980;p86"/>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6"/>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6"/>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6"/>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86"/>
          <p:cNvGrpSpPr/>
          <p:nvPr/>
        </p:nvGrpSpPr>
        <p:grpSpPr>
          <a:xfrm>
            <a:off x="3127598" y="1337834"/>
            <a:ext cx="289714" cy="347593"/>
            <a:chOff x="3127598" y="1513234"/>
            <a:chExt cx="289714" cy="347593"/>
          </a:xfrm>
        </p:grpSpPr>
        <p:sp>
          <p:nvSpPr>
            <p:cNvPr id="11985" name="Google Shape;11985;p86"/>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6"/>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6"/>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6"/>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6"/>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86"/>
          <p:cNvGrpSpPr/>
          <p:nvPr/>
        </p:nvGrpSpPr>
        <p:grpSpPr>
          <a:xfrm>
            <a:off x="2662884" y="1337644"/>
            <a:ext cx="322914" cy="348543"/>
            <a:chOff x="2662884" y="1513044"/>
            <a:chExt cx="322914" cy="348543"/>
          </a:xfrm>
        </p:grpSpPr>
        <p:sp>
          <p:nvSpPr>
            <p:cNvPr id="11991" name="Google Shape;11991;p86"/>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6"/>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6"/>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6"/>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6"/>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6"/>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6"/>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6"/>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6"/>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6"/>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86"/>
          <p:cNvGrpSpPr/>
          <p:nvPr/>
        </p:nvGrpSpPr>
        <p:grpSpPr>
          <a:xfrm>
            <a:off x="2232511" y="1337359"/>
            <a:ext cx="299534" cy="348068"/>
            <a:chOff x="2232511" y="1512759"/>
            <a:chExt cx="299534" cy="348068"/>
          </a:xfrm>
        </p:grpSpPr>
        <p:sp>
          <p:nvSpPr>
            <p:cNvPr id="12002" name="Google Shape;12002;p86"/>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6"/>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6"/>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6"/>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6"/>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6"/>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6"/>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6"/>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6"/>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6"/>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6"/>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86"/>
          <p:cNvGrpSpPr/>
          <p:nvPr/>
        </p:nvGrpSpPr>
        <p:grpSpPr>
          <a:xfrm>
            <a:off x="1331406" y="1337961"/>
            <a:ext cx="301784" cy="348607"/>
            <a:chOff x="1331406" y="1513361"/>
            <a:chExt cx="301784" cy="348607"/>
          </a:xfrm>
        </p:grpSpPr>
        <p:sp>
          <p:nvSpPr>
            <p:cNvPr id="12014" name="Google Shape;12014;p86"/>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6"/>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6"/>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6"/>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86"/>
          <p:cNvGrpSpPr/>
          <p:nvPr/>
        </p:nvGrpSpPr>
        <p:grpSpPr>
          <a:xfrm>
            <a:off x="7144274" y="1324814"/>
            <a:ext cx="282174" cy="355735"/>
            <a:chOff x="7144274" y="1500214"/>
            <a:chExt cx="282174" cy="355735"/>
          </a:xfrm>
        </p:grpSpPr>
        <p:sp>
          <p:nvSpPr>
            <p:cNvPr id="12019" name="Google Shape;12019;p86"/>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6"/>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6"/>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6"/>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6"/>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6"/>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86"/>
          <p:cNvGrpSpPr/>
          <p:nvPr/>
        </p:nvGrpSpPr>
        <p:grpSpPr>
          <a:xfrm>
            <a:off x="6685262" y="1324814"/>
            <a:ext cx="289682" cy="354594"/>
            <a:chOff x="6685262" y="1500214"/>
            <a:chExt cx="289682" cy="354594"/>
          </a:xfrm>
        </p:grpSpPr>
        <p:sp>
          <p:nvSpPr>
            <p:cNvPr id="12026" name="Google Shape;12026;p86"/>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6"/>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6"/>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6"/>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86"/>
          <p:cNvGrpSpPr/>
          <p:nvPr/>
        </p:nvGrpSpPr>
        <p:grpSpPr>
          <a:xfrm>
            <a:off x="6200938" y="1325194"/>
            <a:ext cx="322154" cy="355355"/>
            <a:chOff x="6200938" y="1500594"/>
            <a:chExt cx="322154" cy="355355"/>
          </a:xfrm>
        </p:grpSpPr>
        <p:sp>
          <p:nvSpPr>
            <p:cNvPr id="12031" name="Google Shape;12031;p86"/>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6"/>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6"/>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6"/>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6"/>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86"/>
          <p:cNvGrpSpPr/>
          <p:nvPr/>
        </p:nvGrpSpPr>
        <p:grpSpPr>
          <a:xfrm>
            <a:off x="5289631" y="1324814"/>
            <a:ext cx="332355" cy="354974"/>
            <a:chOff x="5289631" y="1500214"/>
            <a:chExt cx="332355" cy="354974"/>
          </a:xfrm>
        </p:grpSpPr>
        <p:sp>
          <p:nvSpPr>
            <p:cNvPr id="12037" name="Google Shape;12037;p86"/>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6"/>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6"/>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6"/>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6"/>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6"/>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86"/>
          <p:cNvGrpSpPr/>
          <p:nvPr/>
        </p:nvGrpSpPr>
        <p:grpSpPr>
          <a:xfrm>
            <a:off x="5748295" y="1324433"/>
            <a:ext cx="323294" cy="356115"/>
            <a:chOff x="5748295" y="1499833"/>
            <a:chExt cx="323294" cy="356115"/>
          </a:xfrm>
        </p:grpSpPr>
        <p:sp>
          <p:nvSpPr>
            <p:cNvPr id="12044" name="Google Shape;12044;p86"/>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6"/>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6"/>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6"/>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6"/>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6"/>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6"/>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86"/>
          <p:cNvGrpSpPr/>
          <p:nvPr/>
        </p:nvGrpSpPr>
        <p:grpSpPr>
          <a:xfrm>
            <a:off x="8047661" y="1325637"/>
            <a:ext cx="278404" cy="355260"/>
            <a:chOff x="8047661" y="1501037"/>
            <a:chExt cx="278404" cy="355260"/>
          </a:xfrm>
        </p:grpSpPr>
        <p:sp>
          <p:nvSpPr>
            <p:cNvPr id="12052" name="Google Shape;12052;p86"/>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6"/>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6"/>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6"/>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86"/>
          <p:cNvGrpSpPr/>
          <p:nvPr/>
        </p:nvGrpSpPr>
        <p:grpSpPr>
          <a:xfrm>
            <a:off x="4903389" y="1324814"/>
            <a:ext cx="267854" cy="355735"/>
            <a:chOff x="4903389" y="1500214"/>
            <a:chExt cx="267854" cy="355735"/>
          </a:xfrm>
        </p:grpSpPr>
        <p:sp>
          <p:nvSpPr>
            <p:cNvPr id="12057" name="Google Shape;12057;p86"/>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6"/>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6"/>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6"/>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6"/>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86"/>
          <p:cNvGrpSpPr/>
          <p:nvPr/>
        </p:nvGrpSpPr>
        <p:grpSpPr>
          <a:xfrm>
            <a:off x="7613518" y="1325954"/>
            <a:ext cx="264433" cy="353074"/>
            <a:chOff x="7613518" y="1501354"/>
            <a:chExt cx="264433" cy="353074"/>
          </a:xfrm>
        </p:grpSpPr>
        <p:sp>
          <p:nvSpPr>
            <p:cNvPr id="12063" name="Google Shape;12063;p86"/>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6"/>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6"/>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6"/>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6"/>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6"/>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9" name="Google Shape;12069;p86"/>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070" name="Google Shape;12070;p86"/>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pic>
        <p:nvPicPr>
          <p:cNvPr id="19" name="Picture 18">
            <a:extLst>
              <a:ext uri="{FF2B5EF4-FFF2-40B4-BE49-F238E27FC236}">
                <a16:creationId xmlns:a16="http://schemas.microsoft.com/office/drawing/2014/main" id="{9DF52176-6C00-2427-60CE-2342CF607EC4}"/>
              </a:ext>
            </a:extLst>
          </p:cNvPr>
          <p:cNvPicPr>
            <a:picLocks noChangeAspect="1"/>
          </p:cNvPicPr>
          <p:nvPr/>
        </p:nvPicPr>
        <p:blipFill>
          <a:blip r:embed="rId3">
            <a:alphaModFix amt="29000"/>
          </a:blip>
          <a:stretch>
            <a:fillRect/>
          </a:stretch>
        </p:blipFill>
        <p:spPr>
          <a:xfrm rot="20083787">
            <a:off x="1453902" y="29655"/>
            <a:ext cx="1096431" cy="1096431"/>
          </a:xfrm>
          <a:prstGeom prst="rect">
            <a:avLst/>
          </a:prstGeom>
        </p:spPr>
      </p:pic>
      <p:sp>
        <p:nvSpPr>
          <p:cNvPr id="1496" name="Google Shape;1496;p41"/>
          <p:cNvSpPr txBox="1">
            <a:spLocks noGrp="1"/>
          </p:cNvSpPr>
          <p:nvPr>
            <p:ph type="subTitle" idx="1"/>
          </p:nvPr>
        </p:nvSpPr>
        <p:spPr>
          <a:xfrm>
            <a:off x="1621080" y="1411538"/>
            <a:ext cx="2885378" cy="118326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dirty="0"/>
              <a:t>The paper aims to explore employability factors for Indian and international engineering graduates, offering strategies for global enhancement.</a:t>
            </a:r>
          </a:p>
        </p:txBody>
      </p:sp>
      <p:sp>
        <p:nvSpPr>
          <p:cNvPr id="4" name="Google Shape;1473;p38">
            <a:extLst>
              <a:ext uri="{FF2B5EF4-FFF2-40B4-BE49-F238E27FC236}">
                <a16:creationId xmlns:a16="http://schemas.microsoft.com/office/drawing/2014/main" id="{23253D7B-68B9-2303-F719-07A06A5A833A}"/>
              </a:ext>
            </a:extLst>
          </p:cNvPr>
          <p:cNvSpPr txBox="1">
            <a:spLocks/>
          </p:cNvSpPr>
          <p:nvPr/>
        </p:nvSpPr>
        <p:spPr>
          <a:xfrm>
            <a:off x="1273505" y="1054896"/>
            <a:ext cx="2391715" cy="484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500" b="1" dirty="0">
                <a:solidFill>
                  <a:srgbClr val="79E0FF"/>
                </a:solidFill>
              </a:rPr>
              <a:t>1. Research Objective </a:t>
            </a:r>
          </a:p>
        </p:txBody>
      </p:sp>
      <p:sp>
        <p:nvSpPr>
          <p:cNvPr id="5" name="Google Shape;1496;p41">
            <a:extLst>
              <a:ext uri="{FF2B5EF4-FFF2-40B4-BE49-F238E27FC236}">
                <a16:creationId xmlns:a16="http://schemas.microsoft.com/office/drawing/2014/main" id="{483E7701-3B84-5172-B455-345D3F64B7F2}"/>
              </a:ext>
            </a:extLst>
          </p:cNvPr>
          <p:cNvSpPr txBox="1">
            <a:spLocks/>
          </p:cNvSpPr>
          <p:nvPr/>
        </p:nvSpPr>
        <p:spPr>
          <a:xfrm>
            <a:off x="1619591" y="2965562"/>
            <a:ext cx="2936487" cy="11230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lvl="0" indent="0" algn="l" rtl="0">
              <a:spcBef>
                <a:spcPts val="0"/>
              </a:spcBef>
              <a:spcAft>
                <a:spcPts val="0"/>
              </a:spcAft>
              <a:buNone/>
            </a:pPr>
            <a:r>
              <a:rPr lang="en-US" sz="1300" dirty="0"/>
              <a:t>Surveys indicate significant dissatisfaction among employers, with 64% expressing moderate satisfaction or worse.</a:t>
            </a:r>
          </a:p>
        </p:txBody>
      </p:sp>
      <p:sp>
        <p:nvSpPr>
          <p:cNvPr id="6" name="Google Shape;1473;p38">
            <a:extLst>
              <a:ext uri="{FF2B5EF4-FFF2-40B4-BE49-F238E27FC236}">
                <a16:creationId xmlns:a16="http://schemas.microsoft.com/office/drawing/2014/main" id="{7A25376A-9FDC-7B12-0A55-2C5F354E20A7}"/>
              </a:ext>
            </a:extLst>
          </p:cNvPr>
          <p:cNvSpPr txBox="1">
            <a:spLocks/>
          </p:cNvSpPr>
          <p:nvPr/>
        </p:nvSpPr>
        <p:spPr>
          <a:xfrm>
            <a:off x="1227820" y="2591129"/>
            <a:ext cx="3720028" cy="484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500" b="1" dirty="0">
                <a:solidFill>
                  <a:srgbClr val="79E0FF"/>
                </a:solidFill>
              </a:rPr>
              <a:t>3. Global Employment Challenges </a:t>
            </a:r>
          </a:p>
        </p:txBody>
      </p:sp>
      <p:sp>
        <p:nvSpPr>
          <p:cNvPr id="12" name="Google Shape;1496;p41">
            <a:extLst>
              <a:ext uri="{FF2B5EF4-FFF2-40B4-BE49-F238E27FC236}">
                <a16:creationId xmlns:a16="http://schemas.microsoft.com/office/drawing/2014/main" id="{511E643C-2D20-45E6-5024-CFE12A0992D7}"/>
              </a:ext>
            </a:extLst>
          </p:cNvPr>
          <p:cNvSpPr txBox="1">
            <a:spLocks/>
          </p:cNvSpPr>
          <p:nvPr/>
        </p:nvSpPr>
        <p:spPr>
          <a:xfrm>
            <a:off x="5151864" y="1463409"/>
            <a:ext cx="29364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lgn="l"/>
            <a:r>
              <a:rPr lang="en-US" sz="1300" dirty="0"/>
              <a:t>Proposals include measuring learning outcomes explicitly, engaging accreditation agencies actively, and implementing nationwide quality enhancement initiatives.</a:t>
            </a:r>
          </a:p>
        </p:txBody>
      </p:sp>
      <p:sp>
        <p:nvSpPr>
          <p:cNvPr id="13" name="Google Shape;1473;p38">
            <a:extLst>
              <a:ext uri="{FF2B5EF4-FFF2-40B4-BE49-F238E27FC236}">
                <a16:creationId xmlns:a16="http://schemas.microsoft.com/office/drawing/2014/main" id="{CE167689-07F8-DF26-72D8-DC39E9FB3381}"/>
              </a:ext>
            </a:extLst>
          </p:cNvPr>
          <p:cNvSpPr txBox="1">
            <a:spLocks/>
          </p:cNvSpPr>
          <p:nvPr/>
        </p:nvSpPr>
        <p:spPr>
          <a:xfrm>
            <a:off x="4894072" y="1080552"/>
            <a:ext cx="3720028" cy="484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500" b="1" dirty="0">
                <a:solidFill>
                  <a:srgbClr val="79E0FF"/>
                </a:solidFill>
              </a:rPr>
              <a:t>2. Recommendations for Improvement</a:t>
            </a:r>
          </a:p>
        </p:txBody>
      </p:sp>
      <p:sp>
        <p:nvSpPr>
          <p:cNvPr id="1488" name="Google Shape;1488;p40"/>
          <p:cNvSpPr txBox="1">
            <a:spLocks noGrp="1"/>
          </p:cNvSpPr>
          <p:nvPr>
            <p:ph type="title"/>
          </p:nvPr>
        </p:nvSpPr>
        <p:spPr>
          <a:xfrm>
            <a:off x="2473525" y="347502"/>
            <a:ext cx="2420547"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Introduction</a:t>
            </a:r>
            <a:endParaRPr sz="3200" dirty="0"/>
          </a:p>
        </p:txBody>
      </p:sp>
      <p:sp>
        <p:nvSpPr>
          <p:cNvPr id="1489" name="Google Shape;1489;p40"/>
          <p:cNvSpPr txBox="1">
            <a:spLocks/>
          </p:cNvSpPr>
          <p:nvPr/>
        </p:nvSpPr>
        <p:spPr>
          <a:xfrm>
            <a:off x="1526201" y="123254"/>
            <a:ext cx="1159661" cy="95729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 sz="5700" dirty="0">
                <a:solidFill>
                  <a:schemeClr val="accent4">
                    <a:lumMod val="75000"/>
                  </a:schemeClr>
                </a:solidFill>
              </a:rPr>
              <a:t>02</a:t>
            </a:r>
          </a:p>
        </p:txBody>
      </p:sp>
      <p:sp>
        <p:nvSpPr>
          <p:cNvPr id="1490" name="Google Shape;1490;p40"/>
          <p:cNvSpPr txBox="1">
            <a:spLocks/>
          </p:cNvSpPr>
          <p:nvPr/>
        </p:nvSpPr>
        <p:spPr>
          <a:xfrm>
            <a:off x="2416202" y="567668"/>
            <a:ext cx="1921933"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US" dirty="0"/>
              <a:t>Context of the topic</a:t>
            </a:r>
          </a:p>
        </p:txBody>
      </p:sp>
      <p:grpSp>
        <p:nvGrpSpPr>
          <p:cNvPr id="2" name="Google Shape;2528;p78">
            <a:extLst>
              <a:ext uri="{FF2B5EF4-FFF2-40B4-BE49-F238E27FC236}">
                <a16:creationId xmlns:a16="http://schemas.microsoft.com/office/drawing/2014/main" id="{8128A399-36A7-DCC4-9BF8-E184251D021C}"/>
              </a:ext>
            </a:extLst>
          </p:cNvPr>
          <p:cNvGrpSpPr/>
          <p:nvPr/>
        </p:nvGrpSpPr>
        <p:grpSpPr>
          <a:xfrm>
            <a:off x="4947848" y="2833529"/>
            <a:ext cx="3087898" cy="1819294"/>
            <a:chOff x="238125" y="1038125"/>
            <a:chExt cx="7146800" cy="3633625"/>
          </a:xfrm>
        </p:grpSpPr>
        <p:sp>
          <p:nvSpPr>
            <p:cNvPr id="3" name="Google Shape;2529;p78">
              <a:extLst>
                <a:ext uri="{FF2B5EF4-FFF2-40B4-BE49-F238E27FC236}">
                  <a16:creationId xmlns:a16="http://schemas.microsoft.com/office/drawing/2014/main" id="{E44A24E7-CE48-8697-D4CC-227C6E5F78FC}"/>
                </a:ext>
              </a:extLst>
            </p:cNvPr>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30;p78">
              <a:extLst>
                <a:ext uri="{FF2B5EF4-FFF2-40B4-BE49-F238E27FC236}">
                  <a16:creationId xmlns:a16="http://schemas.microsoft.com/office/drawing/2014/main" id="{607465CF-C77F-82A3-0995-54BF31443CA3}"/>
                </a:ext>
              </a:extLst>
            </p:cNvPr>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31;p78">
              <a:extLst>
                <a:ext uri="{FF2B5EF4-FFF2-40B4-BE49-F238E27FC236}">
                  <a16:creationId xmlns:a16="http://schemas.microsoft.com/office/drawing/2014/main" id="{5F6317E9-21DD-247B-C165-9B5BAD436C00}"/>
                </a:ext>
              </a:extLst>
            </p:cNvPr>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32;p78">
              <a:extLst>
                <a:ext uri="{FF2B5EF4-FFF2-40B4-BE49-F238E27FC236}">
                  <a16:creationId xmlns:a16="http://schemas.microsoft.com/office/drawing/2014/main" id="{A00BC91F-B204-6C26-A1B9-E731C3A5F0AF}"/>
                </a:ext>
              </a:extLst>
            </p:cNvPr>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33;p78">
              <a:extLst>
                <a:ext uri="{FF2B5EF4-FFF2-40B4-BE49-F238E27FC236}">
                  <a16:creationId xmlns:a16="http://schemas.microsoft.com/office/drawing/2014/main" id="{1ED2E8F4-ABB1-3D7A-8FAB-453B8692BA74}"/>
                </a:ext>
              </a:extLst>
            </p:cNvPr>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34;p78">
              <a:extLst>
                <a:ext uri="{FF2B5EF4-FFF2-40B4-BE49-F238E27FC236}">
                  <a16:creationId xmlns:a16="http://schemas.microsoft.com/office/drawing/2014/main" id="{7F1C4B71-49AA-A409-8660-42D95A718C65}"/>
                </a:ext>
              </a:extLst>
            </p:cNvPr>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35;p78">
              <a:extLst>
                <a:ext uri="{FF2B5EF4-FFF2-40B4-BE49-F238E27FC236}">
                  <a16:creationId xmlns:a16="http://schemas.microsoft.com/office/drawing/2014/main" id="{DFFB2F95-141A-1B13-5D19-67EA20109377}"/>
                </a:ext>
              </a:extLst>
            </p:cNvPr>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36;p78">
              <a:extLst>
                <a:ext uri="{FF2B5EF4-FFF2-40B4-BE49-F238E27FC236}">
                  <a16:creationId xmlns:a16="http://schemas.microsoft.com/office/drawing/2014/main" id="{58024C31-E1BE-33F7-D8EF-D71D2C358390}"/>
                </a:ext>
              </a:extLst>
            </p:cNvPr>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37;p78">
              <a:extLst>
                <a:ext uri="{FF2B5EF4-FFF2-40B4-BE49-F238E27FC236}">
                  <a16:creationId xmlns:a16="http://schemas.microsoft.com/office/drawing/2014/main" id="{090D8C63-5781-1715-5681-BAAF91F62C59}"/>
                </a:ext>
              </a:extLst>
            </p:cNvPr>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38;p78">
              <a:extLst>
                <a:ext uri="{FF2B5EF4-FFF2-40B4-BE49-F238E27FC236}">
                  <a16:creationId xmlns:a16="http://schemas.microsoft.com/office/drawing/2014/main" id="{577D90DD-43D1-F540-5D73-0D843F8F4228}"/>
                </a:ext>
              </a:extLst>
            </p:cNvPr>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39;p78">
              <a:extLst>
                <a:ext uri="{FF2B5EF4-FFF2-40B4-BE49-F238E27FC236}">
                  <a16:creationId xmlns:a16="http://schemas.microsoft.com/office/drawing/2014/main" id="{435C4EAA-C75D-14B9-B042-3DC35BDE8531}"/>
                </a:ext>
              </a:extLst>
            </p:cNvPr>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40;p78">
              <a:extLst>
                <a:ext uri="{FF2B5EF4-FFF2-40B4-BE49-F238E27FC236}">
                  <a16:creationId xmlns:a16="http://schemas.microsoft.com/office/drawing/2014/main" id="{6891B853-AA14-9AFD-5474-D1CC4A02E193}"/>
                </a:ext>
              </a:extLst>
            </p:cNvPr>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41;p78">
              <a:extLst>
                <a:ext uri="{FF2B5EF4-FFF2-40B4-BE49-F238E27FC236}">
                  <a16:creationId xmlns:a16="http://schemas.microsoft.com/office/drawing/2014/main" id="{FEA69AD5-DD87-0BB4-0188-3F0B3ED39598}"/>
                </a:ext>
              </a:extLst>
            </p:cNvPr>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42;p78">
              <a:extLst>
                <a:ext uri="{FF2B5EF4-FFF2-40B4-BE49-F238E27FC236}">
                  <a16:creationId xmlns:a16="http://schemas.microsoft.com/office/drawing/2014/main" id="{9F752E4D-5B7F-A58A-6FB5-D139658DF7A8}"/>
                </a:ext>
              </a:extLst>
            </p:cNvPr>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43;p78">
              <a:extLst>
                <a:ext uri="{FF2B5EF4-FFF2-40B4-BE49-F238E27FC236}">
                  <a16:creationId xmlns:a16="http://schemas.microsoft.com/office/drawing/2014/main" id="{A63574BD-4359-FDDD-2CF3-69D1EA9A6F2A}"/>
                </a:ext>
              </a:extLst>
            </p:cNvPr>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44;p78">
              <a:extLst>
                <a:ext uri="{FF2B5EF4-FFF2-40B4-BE49-F238E27FC236}">
                  <a16:creationId xmlns:a16="http://schemas.microsoft.com/office/drawing/2014/main" id="{68691889-3FDE-2C49-B5D5-8D16E5B18676}"/>
                </a:ext>
              </a:extLst>
            </p:cNvPr>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45;p78">
              <a:extLst>
                <a:ext uri="{FF2B5EF4-FFF2-40B4-BE49-F238E27FC236}">
                  <a16:creationId xmlns:a16="http://schemas.microsoft.com/office/drawing/2014/main" id="{DDBC0FFD-ABE7-4344-3CDF-4FC6D28C00EC}"/>
                </a:ext>
              </a:extLst>
            </p:cNvPr>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46;p78">
              <a:extLst>
                <a:ext uri="{FF2B5EF4-FFF2-40B4-BE49-F238E27FC236}">
                  <a16:creationId xmlns:a16="http://schemas.microsoft.com/office/drawing/2014/main" id="{25C4E750-9987-205D-4F3A-F83BB5B00D95}"/>
                </a:ext>
              </a:extLst>
            </p:cNvPr>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47;p78">
              <a:extLst>
                <a:ext uri="{FF2B5EF4-FFF2-40B4-BE49-F238E27FC236}">
                  <a16:creationId xmlns:a16="http://schemas.microsoft.com/office/drawing/2014/main" id="{5D3064C8-59A0-67F3-BC05-4700B26E69C5}"/>
                </a:ext>
              </a:extLst>
            </p:cNvPr>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48;p78">
              <a:extLst>
                <a:ext uri="{FF2B5EF4-FFF2-40B4-BE49-F238E27FC236}">
                  <a16:creationId xmlns:a16="http://schemas.microsoft.com/office/drawing/2014/main" id="{A4CA62CA-A5BC-C5BF-B143-B6066BFB3FD8}"/>
                </a:ext>
              </a:extLst>
            </p:cNvPr>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49;p78">
              <a:extLst>
                <a:ext uri="{FF2B5EF4-FFF2-40B4-BE49-F238E27FC236}">
                  <a16:creationId xmlns:a16="http://schemas.microsoft.com/office/drawing/2014/main" id="{A7D27471-CD74-061F-9443-056A7DEFC12F}"/>
                </a:ext>
              </a:extLst>
            </p:cNvPr>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50;p78">
              <a:extLst>
                <a:ext uri="{FF2B5EF4-FFF2-40B4-BE49-F238E27FC236}">
                  <a16:creationId xmlns:a16="http://schemas.microsoft.com/office/drawing/2014/main" id="{DE8E254F-8828-6854-8266-49A7954365DC}"/>
                </a:ext>
              </a:extLst>
            </p:cNvPr>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551;p78">
              <a:extLst>
                <a:ext uri="{FF2B5EF4-FFF2-40B4-BE49-F238E27FC236}">
                  <a16:creationId xmlns:a16="http://schemas.microsoft.com/office/drawing/2014/main" id="{E824A3BA-4A41-A233-2C41-1C5344AFB4C7}"/>
                </a:ext>
              </a:extLst>
            </p:cNvPr>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552;p78">
              <a:extLst>
                <a:ext uri="{FF2B5EF4-FFF2-40B4-BE49-F238E27FC236}">
                  <a16:creationId xmlns:a16="http://schemas.microsoft.com/office/drawing/2014/main" id="{FE63FA6B-E4AF-1735-08B4-48D9E3D12F9A}"/>
                </a:ext>
              </a:extLst>
            </p:cNvPr>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53;p78">
              <a:extLst>
                <a:ext uri="{FF2B5EF4-FFF2-40B4-BE49-F238E27FC236}">
                  <a16:creationId xmlns:a16="http://schemas.microsoft.com/office/drawing/2014/main" id="{720A2CC4-5155-828E-1248-96EA52803D7D}"/>
                </a:ext>
              </a:extLst>
            </p:cNvPr>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54;p78">
              <a:extLst>
                <a:ext uri="{FF2B5EF4-FFF2-40B4-BE49-F238E27FC236}">
                  <a16:creationId xmlns:a16="http://schemas.microsoft.com/office/drawing/2014/main" id="{FFC44EA4-09A8-B34B-0437-94FD6A2C538B}"/>
                </a:ext>
              </a:extLst>
            </p:cNvPr>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55;p78">
              <a:extLst>
                <a:ext uri="{FF2B5EF4-FFF2-40B4-BE49-F238E27FC236}">
                  <a16:creationId xmlns:a16="http://schemas.microsoft.com/office/drawing/2014/main" id="{8585D2B1-7232-6962-2C1D-DEE1D2F5DE43}"/>
                </a:ext>
              </a:extLst>
            </p:cNvPr>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56;p78">
              <a:extLst>
                <a:ext uri="{FF2B5EF4-FFF2-40B4-BE49-F238E27FC236}">
                  <a16:creationId xmlns:a16="http://schemas.microsoft.com/office/drawing/2014/main" id="{B8D093F1-2FBC-4C7A-39C2-BA2FB9FF5E57}"/>
                </a:ext>
              </a:extLst>
            </p:cNvPr>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57;p78">
              <a:extLst>
                <a:ext uri="{FF2B5EF4-FFF2-40B4-BE49-F238E27FC236}">
                  <a16:creationId xmlns:a16="http://schemas.microsoft.com/office/drawing/2014/main" id="{311AF65B-366E-935B-DB6A-D7B8B4CE4CAB}"/>
                </a:ext>
              </a:extLst>
            </p:cNvPr>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58;p78">
              <a:extLst>
                <a:ext uri="{FF2B5EF4-FFF2-40B4-BE49-F238E27FC236}">
                  <a16:creationId xmlns:a16="http://schemas.microsoft.com/office/drawing/2014/main" id="{5CD65645-0266-B6A9-AA6D-8D5FC1AEA9CC}"/>
                </a:ext>
              </a:extLst>
            </p:cNvPr>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59;p78">
              <a:extLst>
                <a:ext uri="{FF2B5EF4-FFF2-40B4-BE49-F238E27FC236}">
                  <a16:creationId xmlns:a16="http://schemas.microsoft.com/office/drawing/2014/main" id="{8BBEE746-3434-491C-9BD0-3763F345D858}"/>
                </a:ext>
              </a:extLst>
            </p:cNvPr>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60;p78">
              <a:extLst>
                <a:ext uri="{FF2B5EF4-FFF2-40B4-BE49-F238E27FC236}">
                  <a16:creationId xmlns:a16="http://schemas.microsoft.com/office/drawing/2014/main" id="{813DABFF-6953-DEA3-E3E6-A171339DBC4A}"/>
                </a:ext>
              </a:extLst>
            </p:cNvPr>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61;p78">
              <a:extLst>
                <a:ext uri="{FF2B5EF4-FFF2-40B4-BE49-F238E27FC236}">
                  <a16:creationId xmlns:a16="http://schemas.microsoft.com/office/drawing/2014/main" id="{5F3645CF-94FC-B68D-42BC-459AEAE15BA8}"/>
                </a:ext>
              </a:extLst>
            </p:cNvPr>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62;p78">
              <a:extLst>
                <a:ext uri="{FF2B5EF4-FFF2-40B4-BE49-F238E27FC236}">
                  <a16:creationId xmlns:a16="http://schemas.microsoft.com/office/drawing/2014/main" id="{5B9CF3EB-9B42-103F-BFDF-BFF30F379FDD}"/>
                </a:ext>
              </a:extLst>
            </p:cNvPr>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63;p78">
              <a:extLst>
                <a:ext uri="{FF2B5EF4-FFF2-40B4-BE49-F238E27FC236}">
                  <a16:creationId xmlns:a16="http://schemas.microsoft.com/office/drawing/2014/main" id="{9936C794-06FB-1AC9-A161-4672B5B9C282}"/>
                </a:ext>
              </a:extLst>
            </p:cNvPr>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64;p78">
              <a:extLst>
                <a:ext uri="{FF2B5EF4-FFF2-40B4-BE49-F238E27FC236}">
                  <a16:creationId xmlns:a16="http://schemas.microsoft.com/office/drawing/2014/main" id="{3AC987D1-433F-9561-D259-61D4DF858003}"/>
                </a:ext>
              </a:extLst>
            </p:cNvPr>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65;p78">
              <a:extLst>
                <a:ext uri="{FF2B5EF4-FFF2-40B4-BE49-F238E27FC236}">
                  <a16:creationId xmlns:a16="http://schemas.microsoft.com/office/drawing/2014/main" id="{2EC4555F-75D6-553F-D4C0-B74AECA29EC6}"/>
                </a:ext>
              </a:extLst>
            </p:cNvPr>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66;p78">
              <a:extLst>
                <a:ext uri="{FF2B5EF4-FFF2-40B4-BE49-F238E27FC236}">
                  <a16:creationId xmlns:a16="http://schemas.microsoft.com/office/drawing/2014/main" id="{8242AB45-DBFF-5CD0-CE4C-83C81857E6F4}"/>
                </a:ext>
              </a:extLst>
            </p:cNvPr>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67;p78">
              <a:extLst>
                <a:ext uri="{FF2B5EF4-FFF2-40B4-BE49-F238E27FC236}">
                  <a16:creationId xmlns:a16="http://schemas.microsoft.com/office/drawing/2014/main" id="{932F2A81-4AEF-EAB2-20FA-4B44529FF3E4}"/>
                </a:ext>
              </a:extLst>
            </p:cNvPr>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68;p78">
              <a:extLst>
                <a:ext uri="{FF2B5EF4-FFF2-40B4-BE49-F238E27FC236}">
                  <a16:creationId xmlns:a16="http://schemas.microsoft.com/office/drawing/2014/main" id="{BE99F690-DB93-7841-911D-D8040D6EFD7F}"/>
                </a:ext>
              </a:extLst>
            </p:cNvPr>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69;p78">
              <a:extLst>
                <a:ext uri="{FF2B5EF4-FFF2-40B4-BE49-F238E27FC236}">
                  <a16:creationId xmlns:a16="http://schemas.microsoft.com/office/drawing/2014/main" id="{489FBBFB-C0F4-316B-0118-F0476B5C83CC}"/>
                </a:ext>
              </a:extLst>
            </p:cNvPr>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70;p78">
              <a:extLst>
                <a:ext uri="{FF2B5EF4-FFF2-40B4-BE49-F238E27FC236}">
                  <a16:creationId xmlns:a16="http://schemas.microsoft.com/office/drawing/2014/main" id="{DE5684F4-C426-7EB5-C0AB-0D0743BBB374}"/>
                </a:ext>
              </a:extLst>
            </p:cNvPr>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71;p78">
              <a:extLst>
                <a:ext uri="{FF2B5EF4-FFF2-40B4-BE49-F238E27FC236}">
                  <a16:creationId xmlns:a16="http://schemas.microsoft.com/office/drawing/2014/main" id="{A488F5C7-D1CC-AD04-A5E7-4C1B7A1BD874}"/>
                </a:ext>
              </a:extLst>
            </p:cNvPr>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72;p78">
              <a:extLst>
                <a:ext uri="{FF2B5EF4-FFF2-40B4-BE49-F238E27FC236}">
                  <a16:creationId xmlns:a16="http://schemas.microsoft.com/office/drawing/2014/main" id="{41694F32-48CE-8284-1D45-FEE351719139}"/>
                </a:ext>
              </a:extLst>
            </p:cNvPr>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73;p78">
              <a:extLst>
                <a:ext uri="{FF2B5EF4-FFF2-40B4-BE49-F238E27FC236}">
                  <a16:creationId xmlns:a16="http://schemas.microsoft.com/office/drawing/2014/main" id="{ABCB8622-9F9E-3ADF-3725-26FB2A9A1EF5}"/>
                </a:ext>
              </a:extLst>
            </p:cNvPr>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74;p78">
              <a:extLst>
                <a:ext uri="{FF2B5EF4-FFF2-40B4-BE49-F238E27FC236}">
                  <a16:creationId xmlns:a16="http://schemas.microsoft.com/office/drawing/2014/main" id="{79A7360A-A799-715A-7EB6-9D912C9353B8}"/>
                </a:ext>
              </a:extLst>
            </p:cNvPr>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75;p78">
              <a:extLst>
                <a:ext uri="{FF2B5EF4-FFF2-40B4-BE49-F238E27FC236}">
                  <a16:creationId xmlns:a16="http://schemas.microsoft.com/office/drawing/2014/main" id="{A1E0A628-D0EA-0312-181C-F3ECAE823B51}"/>
                </a:ext>
              </a:extLst>
            </p:cNvPr>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76;p78">
              <a:extLst>
                <a:ext uri="{FF2B5EF4-FFF2-40B4-BE49-F238E27FC236}">
                  <a16:creationId xmlns:a16="http://schemas.microsoft.com/office/drawing/2014/main" id="{108C9210-26E3-ECF7-9355-65A67A7B0E06}"/>
                </a:ext>
              </a:extLst>
            </p:cNvPr>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77;p78">
              <a:extLst>
                <a:ext uri="{FF2B5EF4-FFF2-40B4-BE49-F238E27FC236}">
                  <a16:creationId xmlns:a16="http://schemas.microsoft.com/office/drawing/2014/main" id="{F0513F26-848B-1F4C-DCC2-92D1117B31FC}"/>
                </a:ext>
              </a:extLst>
            </p:cNvPr>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78;p78">
              <a:extLst>
                <a:ext uri="{FF2B5EF4-FFF2-40B4-BE49-F238E27FC236}">
                  <a16:creationId xmlns:a16="http://schemas.microsoft.com/office/drawing/2014/main" id="{F6F82D90-3E29-E235-BD12-0D65D7DA6300}"/>
                </a:ext>
              </a:extLst>
            </p:cNvPr>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79;p78">
              <a:extLst>
                <a:ext uri="{FF2B5EF4-FFF2-40B4-BE49-F238E27FC236}">
                  <a16:creationId xmlns:a16="http://schemas.microsoft.com/office/drawing/2014/main" id="{242F4F08-B304-A40F-4E5E-C4A6D1CEE0EA}"/>
                </a:ext>
              </a:extLst>
            </p:cNvPr>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80;p78">
              <a:extLst>
                <a:ext uri="{FF2B5EF4-FFF2-40B4-BE49-F238E27FC236}">
                  <a16:creationId xmlns:a16="http://schemas.microsoft.com/office/drawing/2014/main" id="{4BEBDFC0-4689-23FB-0561-B6B867C0721B}"/>
                </a:ext>
              </a:extLst>
            </p:cNvPr>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581;p78">
              <a:extLst>
                <a:ext uri="{FF2B5EF4-FFF2-40B4-BE49-F238E27FC236}">
                  <a16:creationId xmlns:a16="http://schemas.microsoft.com/office/drawing/2014/main" id="{A3CF6362-08C9-CC49-2594-0C9FB484DC02}"/>
                </a:ext>
              </a:extLst>
            </p:cNvPr>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2582;p78">
              <a:extLst>
                <a:ext uri="{FF2B5EF4-FFF2-40B4-BE49-F238E27FC236}">
                  <a16:creationId xmlns:a16="http://schemas.microsoft.com/office/drawing/2014/main" id="{B54D999A-6684-5920-A2A0-EB0DADE4D70D}"/>
                </a:ext>
              </a:extLst>
            </p:cNvPr>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2583;p78">
              <a:extLst>
                <a:ext uri="{FF2B5EF4-FFF2-40B4-BE49-F238E27FC236}">
                  <a16:creationId xmlns:a16="http://schemas.microsoft.com/office/drawing/2014/main" id="{1CC18C7E-18BB-9F03-1EC4-3F4C582D29AE}"/>
                </a:ext>
              </a:extLst>
            </p:cNvPr>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2584;p78">
              <a:extLst>
                <a:ext uri="{FF2B5EF4-FFF2-40B4-BE49-F238E27FC236}">
                  <a16:creationId xmlns:a16="http://schemas.microsoft.com/office/drawing/2014/main" id="{DEA2F53E-8E83-18F8-4486-2B71FEE63EF3}"/>
                </a:ext>
              </a:extLst>
            </p:cNvPr>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2585;p78">
              <a:extLst>
                <a:ext uri="{FF2B5EF4-FFF2-40B4-BE49-F238E27FC236}">
                  <a16:creationId xmlns:a16="http://schemas.microsoft.com/office/drawing/2014/main" id="{F92FD463-9750-31A3-AE24-E4ECCE89D86C}"/>
                </a:ext>
              </a:extLst>
            </p:cNvPr>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2586;p78">
              <a:extLst>
                <a:ext uri="{FF2B5EF4-FFF2-40B4-BE49-F238E27FC236}">
                  <a16:creationId xmlns:a16="http://schemas.microsoft.com/office/drawing/2014/main" id="{851B6E7D-FB6C-CB6D-DF76-1D0910491976}"/>
                </a:ext>
              </a:extLst>
            </p:cNvPr>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2587;p78">
              <a:extLst>
                <a:ext uri="{FF2B5EF4-FFF2-40B4-BE49-F238E27FC236}">
                  <a16:creationId xmlns:a16="http://schemas.microsoft.com/office/drawing/2014/main" id="{AB4C638A-BC77-A06D-0176-AA698C524682}"/>
                </a:ext>
              </a:extLst>
            </p:cNvPr>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2588;p78">
              <a:extLst>
                <a:ext uri="{FF2B5EF4-FFF2-40B4-BE49-F238E27FC236}">
                  <a16:creationId xmlns:a16="http://schemas.microsoft.com/office/drawing/2014/main" id="{5EC8ADD0-B725-5F97-0A38-5BA130FC76C1}"/>
                </a:ext>
              </a:extLst>
            </p:cNvPr>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2589;p78">
              <a:extLst>
                <a:ext uri="{FF2B5EF4-FFF2-40B4-BE49-F238E27FC236}">
                  <a16:creationId xmlns:a16="http://schemas.microsoft.com/office/drawing/2014/main" id="{E30F35A3-3902-8B7D-40B1-4035BFC24B6F}"/>
                </a:ext>
              </a:extLst>
            </p:cNvPr>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2590;p78">
              <a:extLst>
                <a:ext uri="{FF2B5EF4-FFF2-40B4-BE49-F238E27FC236}">
                  <a16:creationId xmlns:a16="http://schemas.microsoft.com/office/drawing/2014/main" id="{D512F1B4-25F2-BDCB-767C-ABAC9A7F53DD}"/>
                </a:ext>
              </a:extLst>
            </p:cNvPr>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2591;p78">
              <a:extLst>
                <a:ext uri="{FF2B5EF4-FFF2-40B4-BE49-F238E27FC236}">
                  <a16:creationId xmlns:a16="http://schemas.microsoft.com/office/drawing/2014/main" id="{C9A51132-C570-4DCE-376D-5CB0B9099B38}"/>
                </a:ext>
              </a:extLst>
            </p:cNvPr>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2592;p78">
              <a:extLst>
                <a:ext uri="{FF2B5EF4-FFF2-40B4-BE49-F238E27FC236}">
                  <a16:creationId xmlns:a16="http://schemas.microsoft.com/office/drawing/2014/main" id="{4BD5C8B3-5052-A5B4-991C-241C389A8C5A}"/>
                </a:ext>
              </a:extLst>
            </p:cNvPr>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2593;p78">
              <a:extLst>
                <a:ext uri="{FF2B5EF4-FFF2-40B4-BE49-F238E27FC236}">
                  <a16:creationId xmlns:a16="http://schemas.microsoft.com/office/drawing/2014/main" id="{2DF37DC3-91B3-5ED9-E368-8774F34254F0}"/>
                </a:ext>
              </a:extLst>
            </p:cNvPr>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2594;p78">
              <a:extLst>
                <a:ext uri="{FF2B5EF4-FFF2-40B4-BE49-F238E27FC236}">
                  <a16:creationId xmlns:a16="http://schemas.microsoft.com/office/drawing/2014/main" id="{B976D426-F25A-F48A-1D95-F0CC427ABBAA}"/>
                </a:ext>
              </a:extLst>
            </p:cNvPr>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2595;p78">
              <a:extLst>
                <a:ext uri="{FF2B5EF4-FFF2-40B4-BE49-F238E27FC236}">
                  <a16:creationId xmlns:a16="http://schemas.microsoft.com/office/drawing/2014/main" id="{40706DC5-47B9-E6CD-B626-0D09BFC59323}"/>
                </a:ext>
              </a:extLst>
            </p:cNvPr>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2596;p78">
              <a:extLst>
                <a:ext uri="{FF2B5EF4-FFF2-40B4-BE49-F238E27FC236}">
                  <a16:creationId xmlns:a16="http://schemas.microsoft.com/office/drawing/2014/main" id="{DBD431F7-556E-C110-252C-75690DE96731}"/>
                </a:ext>
              </a:extLst>
            </p:cNvPr>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2597;p78">
              <a:extLst>
                <a:ext uri="{FF2B5EF4-FFF2-40B4-BE49-F238E27FC236}">
                  <a16:creationId xmlns:a16="http://schemas.microsoft.com/office/drawing/2014/main" id="{4FA47DBE-EB32-46EF-9EFF-3CD4CD9DF6B7}"/>
                </a:ext>
              </a:extLst>
            </p:cNvPr>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2598;p78">
              <a:extLst>
                <a:ext uri="{FF2B5EF4-FFF2-40B4-BE49-F238E27FC236}">
                  <a16:creationId xmlns:a16="http://schemas.microsoft.com/office/drawing/2014/main" id="{4D3CD1C9-D39C-9CCD-FF39-1A41E9DAC815}"/>
                </a:ext>
              </a:extLst>
            </p:cNvPr>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2599;p78">
              <a:extLst>
                <a:ext uri="{FF2B5EF4-FFF2-40B4-BE49-F238E27FC236}">
                  <a16:creationId xmlns:a16="http://schemas.microsoft.com/office/drawing/2014/main" id="{56052F6F-5A77-4F0D-B425-9A87F0E7613A}"/>
                </a:ext>
              </a:extLst>
            </p:cNvPr>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2600;p78">
              <a:extLst>
                <a:ext uri="{FF2B5EF4-FFF2-40B4-BE49-F238E27FC236}">
                  <a16:creationId xmlns:a16="http://schemas.microsoft.com/office/drawing/2014/main" id="{74398211-D04D-F656-909D-F865564D01DF}"/>
                </a:ext>
              </a:extLst>
            </p:cNvPr>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2601;p78">
              <a:extLst>
                <a:ext uri="{FF2B5EF4-FFF2-40B4-BE49-F238E27FC236}">
                  <a16:creationId xmlns:a16="http://schemas.microsoft.com/office/drawing/2014/main" id="{5B24EBE1-500D-2572-717D-A87ADDE47673}"/>
                </a:ext>
              </a:extLst>
            </p:cNvPr>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2602;p78">
              <a:extLst>
                <a:ext uri="{FF2B5EF4-FFF2-40B4-BE49-F238E27FC236}">
                  <a16:creationId xmlns:a16="http://schemas.microsoft.com/office/drawing/2014/main" id="{F28821C8-625B-4E76-E9DD-5CC98A9CF199}"/>
                </a:ext>
              </a:extLst>
            </p:cNvPr>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2603;p78">
              <a:extLst>
                <a:ext uri="{FF2B5EF4-FFF2-40B4-BE49-F238E27FC236}">
                  <a16:creationId xmlns:a16="http://schemas.microsoft.com/office/drawing/2014/main" id="{0F5F2EAE-1982-4369-A4E8-254C7CCDFE7F}"/>
                </a:ext>
              </a:extLst>
            </p:cNvPr>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2604;p78">
              <a:extLst>
                <a:ext uri="{FF2B5EF4-FFF2-40B4-BE49-F238E27FC236}">
                  <a16:creationId xmlns:a16="http://schemas.microsoft.com/office/drawing/2014/main" id="{6DE6AE0C-E71A-DA31-2126-12700BE0AA69}"/>
                </a:ext>
              </a:extLst>
            </p:cNvPr>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2605;p78">
              <a:extLst>
                <a:ext uri="{FF2B5EF4-FFF2-40B4-BE49-F238E27FC236}">
                  <a16:creationId xmlns:a16="http://schemas.microsoft.com/office/drawing/2014/main" id="{AAED3928-C8C5-3AEB-096D-F2805BCA085F}"/>
                </a:ext>
              </a:extLst>
            </p:cNvPr>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2606;p78">
              <a:extLst>
                <a:ext uri="{FF2B5EF4-FFF2-40B4-BE49-F238E27FC236}">
                  <a16:creationId xmlns:a16="http://schemas.microsoft.com/office/drawing/2014/main" id="{1F0EF0E9-91E5-25E6-D8A3-9C417D6385D2}"/>
                </a:ext>
              </a:extLst>
            </p:cNvPr>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2607;p78">
              <a:extLst>
                <a:ext uri="{FF2B5EF4-FFF2-40B4-BE49-F238E27FC236}">
                  <a16:creationId xmlns:a16="http://schemas.microsoft.com/office/drawing/2014/main" id="{9A4300F8-A9F2-68B7-8B96-1F8A02F03D81}"/>
                </a:ext>
              </a:extLst>
            </p:cNvPr>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2608;p78">
              <a:extLst>
                <a:ext uri="{FF2B5EF4-FFF2-40B4-BE49-F238E27FC236}">
                  <a16:creationId xmlns:a16="http://schemas.microsoft.com/office/drawing/2014/main" id="{4B8BC003-D343-41E1-BCF3-BAE73F3AE5BB}"/>
                </a:ext>
              </a:extLst>
            </p:cNvPr>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2609;p78">
              <a:extLst>
                <a:ext uri="{FF2B5EF4-FFF2-40B4-BE49-F238E27FC236}">
                  <a16:creationId xmlns:a16="http://schemas.microsoft.com/office/drawing/2014/main" id="{A46C5721-FAB7-98C0-CD69-F6DA8FE5370D}"/>
                </a:ext>
              </a:extLst>
            </p:cNvPr>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2610;p78">
              <a:extLst>
                <a:ext uri="{FF2B5EF4-FFF2-40B4-BE49-F238E27FC236}">
                  <a16:creationId xmlns:a16="http://schemas.microsoft.com/office/drawing/2014/main" id="{3CAF0A0B-7102-E626-BDE5-69D3561EEFF4}"/>
                </a:ext>
              </a:extLst>
            </p:cNvPr>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2611;p78">
              <a:extLst>
                <a:ext uri="{FF2B5EF4-FFF2-40B4-BE49-F238E27FC236}">
                  <a16:creationId xmlns:a16="http://schemas.microsoft.com/office/drawing/2014/main" id="{EB9852C3-6ED6-A9B8-95CC-A2379BC310C1}"/>
                </a:ext>
              </a:extLst>
            </p:cNvPr>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2612;p78">
              <a:extLst>
                <a:ext uri="{FF2B5EF4-FFF2-40B4-BE49-F238E27FC236}">
                  <a16:creationId xmlns:a16="http://schemas.microsoft.com/office/drawing/2014/main" id="{913E831D-CB1C-9114-E2FF-62715F5127C3}"/>
                </a:ext>
              </a:extLst>
            </p:cNvPr>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2613;p78">
              <a:extLst>
                <a:ext uri="{FF2B5EF4-FFF2-40B4-BE49-F238E27FC236}">
                  <a16:creationId xmlns:a16="http://schemas.microsoft.com/office/drawing/2014/main" id="{1AB05800-45CD-A720-8623-304BE90AEDD2}"/>
                </a:ext>
              </a:extLst>
            </p:cNvPr>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2614;p78">
              <a:extLst>
                <a:ext uri="{FF2B5EF4-FFF2-40B4-BE49-F238E27FC236}">
                  <a16:creationId xmlns:a16="http://schemas.microsoft.com/office/drawing/2014/main" id="{BA7B3688-4F29-26F9-7020-CBECF658D79F}"/>
                </a:ext>
              </a:extLst>
            </p:cNvPr>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2615;p78">
              <a:extLst>
                <a:ext uri="{FF2B5EF4-FFF2-40B4-BE49-F238E27FC236}">
                  <a16:creationId xmlns:a16="http://schemas.microsoft.com/office/drawing/2014/main" id="{7FBBE741-5F30-5937-7E7F-B71F54F98D4F}"/>
                </a:ext>
              </a:extLst>
            </p:cNvPr>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2616;p78">
              <a:extLst>
                <a:ext uri="{FF2B5EF4-FFF2-40B4-BE49-F238E27FC236}">
                  <a16:creationId xmlns:a16="http://schemas.microsoft.com/office/drawing/2014/main" id="{A047AB32-CE8F-0285-6A81-55F444040621}"/>
                </a:ext>
              </a:extLst>
            </p:cNvPr>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2617;p78">
              <a:extLst>
                <a:ext uri="{FF2B5EF4-FFF2-40B4-BE49-F238E27FC236}">
                  <a16:creationId xmlns:a16="http://schemas.microsoft.com/office/drawing/2014/main" id="{1453AD6E-CB19-8287-90BB-80DAE80241C8}"/>
                </a:ext>
              </a:extLst>
            </p:cNvPr>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2618;p78">
              <a:extLst>
                <a:ext uri="{FF2B5EF4-FFF2-40B4-BE49-F238E27FC236}">
                  <a16:creationId xmlns:a16="http://schemas.microsoft.com/office/drawing/2014/main" id="{764CD0A4-5DC0-7423-7F66-4ACF22624D93}"/>
                </a:ext>
              </a:extLst>
            </p:cNvPr>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2619;p78">
              <a:extLst>
                <a:ext uri="{FF2B5EF4-FFF2-40B4-BE49-F238E27FC236}">
                  <a16:creationId xmlns:a16="http://schemas.microsoft.com/office/drawing/2014/main" id="{B91CB1BC-338F-41F2-BB14-72F0ABEEAF37}"/>
                </a:ext>
              </a:extLst>
            </p:cNvPr>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2620;p78">
              <a:extLst>
                <a:ext uri="{FF2B5EF4-FFF2-40B4-BE49-F238E27FC236}">
                  <a16:creationId xmlns:a16="http://schemas.microsoft.com/office/drawing/2014/main" id="{F1701364-AF88-373E-EBF5-A7616533679B}"/>
                </a:ext>
              </a:extLst>
            </p:cNvPr>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2621;p78">
              <a:extLst>
                <a:ext uri="{FF2B5EF4-FFF2-40B4-BE49-F238E27FC236}">
                  <a16:creationId xmlns:a16="http://schemas.microsoft.com/office/drawing/2014/main" id="{06E64373-B827-CDB6-E127-53445ED2C18C}"/>
                </a:ext>
              </a:extLst>
            </p:cNvPr>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2622;p78">
              <a:extLst>
                <a:ext uri="{FF2B5EF4-FFF2-40B4-BE49-F238E27FC236}">
                  <a16:creationId xmlns:a16="http://schemas.microsoft.com/office/drawing/2014/main" id="{B8FC5C1E-1630-7C10-5B9A-69A27E8CBE23}"/>
                </a:ext>
              </a:extLst>
            </p:cNvPr>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2623;p78">
              <a:extLst>
                <a:ext uri="{FF2B5EF4-FFF2-40B4-BE49-F238E27FC236}">
                  <a16:creationId xmlns:a16="http://schemas.microsoft.com/office/drawing/2014/main" id="{9EAA0A1D-D1F5-8120-2FC6-37C4F8D9A163}"/>
                </a:ext>
              </a:extLst>
            </p:cNvPr>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2624;p78">
              <a:extLst>
                <a:ext uri="{FF2B5EF4-FFF2-40B4-BE49-F238E27FC236}">
                  <a16:creationId xmlns:a16="http://schemas.microsoft.com/office/drawing/2014/main" id="{9E5ADA43-AB0A-ABE2-A61B-E6F4D0CAF337}"/>
                </a:ext>
              </a:extLst>
            </p:cNvPr>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2625;p78">
              <a:extLst>
                <a:ext uri="{FF2B5EF4-FFF2-40B4-BE49-F238E27FC236}">
                  <a16:creationId xmlns:a16="http://schemas.microsoft.com/office/drawing/2014/main" id="{51EF0CD7-4205-B0EF-ADE5-275E2379ED09}"/>
                </a:ext>
              </a:extLst>
            </p:cNvPr>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2626;p78">
              <a:extLst>
                <a:ext uri="{FF2B5EF4-FFF2-40B4-BE49-F238E27FC236}">
                  <a16:creationId xmlns:a16="http://schemas.microsoft.com/office/drawing/2014/main" id="{53543767-47C7-726A-9CAE-09F604A78350}"/>
                </a:ext>
              </a:extLst>
            </p:cNvPr>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2627;p78">
              <a:extLst>
                <a:ext uri="{FF2B5EF4-FFF2-40B4-BE49-F238E27FC236}">
                  <a16:creationId xmlns:a16="http://schemas.microsoft.com/office/drawing/2014/main" id="{6E1378DF-506A-BC23-8762-B66114C5A794}"/>
                </a:ext>
              </a:extLst>
            </p:cNvPr>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2628;p78">
              <a:extLst>
                <a:ext uri="{FF2B5EF4-FFF2-40B4-BE49-F238E27FC236}">
                  <a16:creationId xmlns:a16="http://schemas.microsoft.com/office/drawing/2014/main" id="{A5488684-47CA-C269-AEEF-21D28C0321C9}"/>
                </a:ext>
              </a:extLst>
            </p:cNvPr>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2629;p78">
              <a:extLst>
                <a:ext uri="{FF2B5EF4-FFF2-40B4-BE49-F238E27FC236}">
                  <a16:creationId xmlns:a16="http://schemas.microsoft.com/office/drawing/2014/main" id="{1B820435-4593-3D76-47BD-00466BF359DF}"/>
                </a:ext>
              </a:extLst>
            </p:cNvPr>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2630;p78">
              <a:extLst>
                <a:ext uri="{FF2B5EF4-FFF2-40B4-BE49-F238E27FC236}">
                  <a16:creationId xmlns:a16="http://schemas.microsoft.com/office/drawing/2014/main" id="{485A3704-A04D-EDA1-206D-BF693DB56305}"/>
                </a:ext>
              </a:extLst>
            </p:cNvPr>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2631;p78">
              <a:extLst>
                <a:ext uri="{FF2B5EF4-FFF2-40B4-BE49-F238E27FC236}">
                  <a16:creationId xmlns:a16="http://schemas.microsoft.com/office/drawing/2014/main" id="{30EC904D-B468-B6DA-72B0-2A945FD4F4A8}"/>
                </a:ext>
              </a:extLst>
            </p:cNvPr>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2632;p78">
              <a:extLst>
                <a:ext uri="{FF2B5EF4-FFF2-40B4-BE49-F238E27FC236}">
                  <a16:creationId xmlns:a16="http://schemas.microsoft.com/office/drawing/2014/main" id="{DAA140A5-900B-9013-22DD-0B926860094C}"/>
                </a:ext>
              </a:extLst>
            </p:cNvPr>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2633;p78">
              <a:extLst>
                <a:ext uri="{FF2B5EF4-FFF2-40B4-BE49-F238E27FC236}">
                  <a16:creationId xmlns:a16="http://schemas.microsoft.com/office/drawing/2014/main" id="{C350ADD9-8F07-56B9-F4ED-82FA72BBD7F6}"/>
                </a:ext>
              </a:extLst>
            </p:cNvPr>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2634;p78">
              <a:extLst>
                <a:ext uri="{FF2B5EF4-FFF2-40B4-BE49-F238E27FC236}">
                  <a16:creationId xmlns:a16="http://schemas.microsoft.com/office/drawing/2014/main" id="{1F787FBA-C22E-C4FE-3069-5C499F0729DC}"/>
                </a:ext>
              </a:extLst>
            </p:cNvPr>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2635;p78">
              <a:extLst>
                <a:ext uri="{FF2B5EF4-FFF2-40B4-BE49-F238E27FC236}">
                  <a16:creationId xmlns:a16="http://schemas.microsoft.com/office/drawing/2014/main" id="{3AF762A9-0DC5-62B5-3D44-14102E3DA335}"/>
                </a:ext>
              </a:extLst>
            </p:cNvPr>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2636;p78">
              <a:extLst>
                <a:ext uri="{FF2B5EF4-FFF2-40B4-BE49-F238E27FC236}">
                  <a16:creationId xmlns:a16="http://schemas.microsoft.com/office/drawing/2014/main" id="{45195642-DD36-5667-1176-481AD629F7F1}"/>
                </a:ext>
              </a:extLst>
            </p:cNvPr>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2637;p78">
              <a:extLst>
                <a:ext uri="{FF2B5EF4-FFF2-40B4-BE49-F238E27FC236}">
                  <a16:creationId xmlns:a16="http://schemas.microsoft.com/office/drawing/2014/main" id="{1A810BD9-3428-7380-1190-F5A4759CABF3}"/>
                </a:ext>
              </a:extLst>
            </p:cNvPr>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2638;p78">
              <a:extLst>
                <a:ext uri="{FF2B5EF4-FFF2-40B4-BE49-F238E27FC236}">
                  <a16:creationId xmlns:a16="http://schemas.microsoft.com/office/drawing/2014/main" id="{A574D05D-CBA0-16A3-402E-C66B8E14C80C}"/>
                </a:ext>
              </a:extLst>
            </p:cNvPr>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2639;p78">
              <a:extLst>
                <a:ext uri="{FF2B5EF4-FFF2-40B4-BE49-F238E27FC236}">
                  <a16:creationId xmlns:a16="http://schemas.microsoft.com/office/drawing/2014/main" id="{47A8B298-0B95-C7E1-F2AB-D0717FDAF4CF}"/>
                </a:ext>
              </a:extLst>
            </p:cNvPr>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2640;p78">
              <a:extLst>
                <a:ext uri="{FF2B5EF4-FFF2-40B4-BE49-F238E27FC236}">
                  <a16:creationId xmlns:a16="http://schemas.microsoft.com/office/drawing/2014/main" id="{578BD79D-30F7-4C6D-FC3A-12593C314670}"/>
                </a:ext>
              </a:extLst>
            </p:cNvPr>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2641;p78">
              <a:extLst>
                <a:ext uri="{FF2B5EF4-FFF2-40B4-BE49-F238E27FC236}">
                  <a16:creationId xmlns:a16="http://schemas.microsoft.com/office/drawing/2014/main" id="{FDB8901B-9DAA-0A68-A88F-9AE40FEC1E4D}"/>
                </a:ext>
              </a:extLst>
            </p:cNvPr>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2642;p78">
              <a:extLst>
                <a:ext uri="{FF2B5EF4-FFF2-40B4-BE49-F238E27FC236}">
                  <a16:creationId xmlns:a16="http://schemas.microsoft.com/office/drawing/2014/main" id="{40C355FE-D5E3-C51B-C475-BFBFC77D910A}"/>
                </a:ext>
              </a:extLst>
            </p:cNvPr>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2643;p78">
              <a:extLst>
                <a:ext uri="{FF2B5EF4-FFF2-40B4-BE49-F238E27FC236}">
                  <a16:creationId xmlns:a16="http://schemas.microsoft.com/office/drawing/2014/main" id="{CD22FED7-D78F-B186-3FA0-767A6FB9F178}"/>
                </a:ext>
              </a:extLst>
            </p:cNvPr>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2644;p78">
              <a:extLst>
                <a:ext uri="{FF2B5EF4-FFF2-40B4-BE49-F238E27FC236}">
                  <a16:creationId xmlns:a16="http://schemas.microsoft.com/office/drawing/2014/main" id="{B6F6C378-BC2D-F8BB-1B9C-C60DA8A43CB2}"/>
                </a:ext>
              </a:extLst>
            </p:cNvPr>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2645;p78">
              <a:extLst>
                <a:ext uri="{FF2B5EF4-FFF2-40B4-BE49-F238E27FC236}">
                  <a16:creationId xmlns:a16="http://schemas.microsoft.com/office/drawing/2014/main" id="{F53D8DFE-51F7-AF28-6BC6-F2659AAAB953}"/>
                </a:ext>
              </a:extLst>
            </p:cNvPr>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2646;p78">
              <a:extLst>
                <a:ext uri="{FF2B5EF4-FFF2-40B4-BE49-F238E27FC236}">
                  <a16:creationId xmlns:a16="http://schemas.microsoft.com/office/drawing/2014/main" id="{984F46FA-50F5-2441-103F-266FF9A4108F}"/>
                </a:ext>
              </a:extLst>
            </p:cNvPr>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2647;p78">
              <a:extLst>
                <a:ext uri="{FF2B5EF4-FFF2-40B4-BE49-F238E27FC236}">
                  <a16:creationId xmlns:a16="http://schemas.microsoft.com/office/drawing/2014/main" id="{BC25FD39-2460-A58B-A52E-B9D4FCB4B9E7}"/>
                </a:ext>
              </a:extLst>
            </p:cNvPr>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2648;p78">
              <a:extLst>
                <a:ext uri="{FF2B5EF4-FFF2-40B4-BE49-F238E27FC236}">
                  <a16:creationId xmlns:a16="http://schemas.microsoft.com/office/drawing/2014/main" id="{482E08AA-C486-2B30-3330-040C176F88EF}"/>
                </a:ext>
              </a:extLst>
            </p:cNvPr>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2649;p78">
              <a:extLst>
                <a:ext uri="{FF2B5EF4-FFF2-40B4-BE49-F238E27FC236}">
                  <a16:creationId xmlns:a16="http://schemas.microsoft.com/office/drawing/2014/main" id="{01E55ED3-E48F-597C-4990-A8F2475E6F6D}"/>
                </a:ext>
              </a:extLst>
            </p:cNvPr>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2650;p78">
              <a:extLst>
                <a:ext uri="{FF2B5EF4-FFF2-40B4-BE49-F238E27FC236}">
                  <a16:creationId xmlns:a16="http://schemas.microsoft.com/office/drawing/2014/main" id="{156900C3-762A-60CD-340A-D17F6C4E960A}"/>
                </a:ext>
              </a:extLst>
            </p:cNvPr>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2651;p78">
              <a:extLst>
                <a:ext uri="{FF2B5EF4-FFF2-40B4-BE49-F238E27FC236}">
                  <a16:creationId xmlns:a16="http://schemas.microsoft.com/office/drawing/2014/main" id="{13B70995-080A-4C71-7381-90CA6BF64907}"/>
                </a:ext>
              </a:extLst>
            </p:cNvPr>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2652;p78">
              <a:extLst>
                <a:ext uri="{FF2B5EF4-FFF2-40B4-BE49-F238E27FC236}">
                  <a16:creationId xmlns:a16="http://schemas.microsoft.com/office/drawing/2014/main" id="{46FEC726-8010-FB2C-4621-47EEAFD5F774}"/>
                </a:ext>
              </a:extLst>
            </p:cNvPr>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2653;p78">
              <a:extLst>
                <a:ext uri="{FF2B5EF4-FFF2-40B4-BE49-F238E27FC236}">
                  <a16:creationId xmlns:a16="http://schemas.microsoft.com/office/drawing/2014/main" id="{5CDD2E9E-5DFB-19F6-5A64-3911DC9B9823}"/>
                </a:ext>
              </a:extLst>
            </p:cNvPr>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2654;p78">
              <a:extLst>
                <a:ext uri="{FF2B5EF4-FFF2-40B4-BE49-F238E27FC236}">
                  <a16:creationId xmlns:a16="http://schemas.microsoft.com/office/drawing/2014/main" id="{98B768A8-17F5-2FD5-35CC-AAB7DC150620}"/>
                </a:ext>
              </a:extLst>
            </p:cNvPr>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2655;p78">
              <a:extLst>
                <a:ext uri="{FF2B5EF4-FFF2-40B4-BE49-F238E27FC236}">
                  <a16:creationId xmlns:a16="http://schemas.microsoft.com/office/drawing/2014/main" id="{2827084D-3D6A-EB31-7304-0AC060B59A64}"/>
                </a:ext>
              </a:extLst>
            </p:cNvPr>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2656;p78">
              <a:extLst>
                <a:ext uri="{FF2B5EF4-FFF2-40B4-BE49-F238E27FC236}">
                  <a16:creationId xmlns:a16="http://schemas.microsoft.com/office/drawing/2014/main" id="{5B525898-6A74-7DAD-EEF0-8B52FD4C3337}"/>
                </a:ext>
              </a:extLst>
            </p:cNvPr>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2657;p78">
              <a:extLst>
                <a:ext uri="{FF2B5EF4-FFF2-40B4-BE49-F238E27FC236}">
                  <a16:creationId xmlns:a16="http://schemas.microsoft.com/office/drawing/2014/main" id="{2EF29700-2164-23A4-AFC1-CFBE128ECB12}"/>
                </a:ext>
              </a:extLst>
            </p:cNvPr>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2658;p78">
              <a:extLst>
                <a:ext uri="{FF2B5EF4-FFF2-40B4-BE49-F238E27FC236}">
                  <a16:creationId xmlns:a16="http://schemas.microsoft.com/office/drawing/2014/main" id="{93025192-B3C2-21E4-5573-DF769D6259AD}"/>
                </a:ext>
              </a:extLst>
            </p:cNvPr>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2659;p78">
              <a:extLst>
                <a:ext uri="{FF2B5EF4-FFF2-40B4-BE49-F238E27FC236}">
                  <a16:creationId xmlns:a16="http://schemas.microsoft.com/office/drawing/2014/main" id="{48F65825-B660-67FA-6924-C594C150703C}"/>
                </a:ext>
              </a:extLst>
            </p:cNvPr>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2660;p78">
              <a:extLst>
                <a:ext uri="{FF2B5EF4-FFF2-40B4-BE49-F238E27FC236}">
                  <a16:creationId xmlns:a16="http://schemas.microsoft.com/office/drawing/2014/main" id="{8589443F-B60C-4385-50D8-19C925BC41A8}"/>
                </a:ext>
              </a:extLst>
            </p:cNvPr>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2661;p78">
              <a:extLst>
                <a:ext uri="{FF2B5EF4-FFF2-40B4-BE49-F238E27FC236}">
                  <a16:creationId xmlns:a16="http://schemas.microsoft.com/office/drawing/2014/main" id="{BECC1D3F-206C-8165-7883-64C62EEFA981}"/>
                </a:ext>
              </a:extLst>
            </p:cNvPr>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2662;p78">
              <a:extLst>
                <a:ext uri="{FF2B5EF4-FFF2-40B4-BE49-F238E27FC236}">
                  <a16:creationId xmlns:a16="http://schemas.microsoft.com/office/drawing/2014/main" id="{31304722-BF13-21F3-3395-60CB4D88F4A8}"/>
                </a:ext>
              </a:extLst>
            </p:cNvPr>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2663;p78">
              <a:extLst>
                <a:ext uri="{FF2B5EF4-FFF2-40B4-BE49-F238E27FC236}">
                  <a16:creationId xmlns:a16="http://schemas.microsoft.com/office/drawing/2014/main" id="{2E08FF70-1AD9-21D4-C062-D58DFAB68510}"/>
                </a:ext>
              </a:extLst>
            </p:cNvPr>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2664;p78">
              <a:extLst>
                <a:ext uri="{FF2B5EF4-FFF2-40B4-BE49-F238E27FC236}">
                  <a16:creationId xmlns:a16="http://schemas.microsoft.com/office/drawing/2014/main" id="{56F57A6A-8E2A-3B71-12EE-C796E1BE4035}"/>
                </a:ext>
              </a:extLst>
            </p:cNvPr>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2665;p78">
              <a:extLst>
                <a:ext uri="{FF2B5EF4-FFF2-40B4-BE49-F238E27FC236}">
                  <a16:creationId xmlns:a16="http://schemas.microsoft.com/office/drawing/2014/main" id="{F1CFB960-114A-75F7-68B6-BD2266466DCB}"/>
                </a:ext>
              </a:extLst>
            </p:cNvPr>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2666;p78">
              <a:extLst>
                <a:ext uri="{FF2B5EF4-FFF2-40B4-BE49-F238E27FC236}">
                  <a16:creationId xmlns:a16="http://schemas.microsoft.com/office/drawing/2014/main" id="{F3A190D7-E06B-E8C2-8312-EE39615F0A27}"/>
                </a:ext>
              </a:extLst>
            </p:cNvPr>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2667;p78">
              <a:extLst>
                <a:ext uri="{FF2B5EF4-FFF2-40B4-BE49-F238E27FC236}">
                  <a16:creationId xmlns:a16="http://schemas.microsoft.com/office/drawing/2014/main" id="{05A34934-CAB8-6E07-67E8-1747098E3107}"/>
                </a:ext>
              </a:extLst>
            </p:cNvPr>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2668;p78">
              <a:extLst>
                <a:ext uri="{FF2B5EF4-FFF2-40B4-BE49-F238E27FC236}">
                  <a16:creationId xmlns:a16="http://schemas.microsoft.com/office/drawing/2014/main" id="{B4FA340F-E7F0-E235-A5CA-DE2C172B725F}"/>
                </a:ext>
              </a:extLst>
            </p:cNvPr>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2669;p78">
              <a:extLst>
                <a:ext uri="{FF2B5EF4-FFF2-40B4-BE49-F238E27FC236}">
                  <a16:creationId xmlns:a16="http://schemas.microsoft.com/office/drawing/2014/main" id="{48E21679-E172-F9ED-7398-59DD8A2FD153}"/>
                </a:ext>
              </a:extLst>
            </p:cNvPr>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2670;p78">
              <a:extLst>
                <a:ext uri="{FF2B5EF4-FFF2-40B4-BE49-F238E27FC236}">
                  <a16:creationId xmlns:a16="http://schemas.microsoft.com/office/drawing/2014/main" id="{87B78767-42ED-24AE-ACD8-EAB92789030A}"/>
                </a:ext>
              </a:extLst>
            </p:cNvPr>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2671;p78">
              <a:extLst>
                <a:ext uri="{FF2B5EF4-FFF2-40B4-BE49-F238E27FC236}">
                  <a16:creationId xmlns:a16="http://schemas.microsoft.com/office/drawing/2014/main" id="{A95F23CC-9F70-7C7B-B659-46E4CFFE09AD}"/>
                </a:ext>
              </a:extLst>
            </p:cNvPr>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2672;p78">
              <a:extLst>
                <a:ext uri="{FF2B5EF4-FFF2-40B4-BE49-F238E27FC236}">
                  <a16:creationId xmlns:a16="http://schemas.microsoft.com/office/drawing/2014/main" id="{64544432-2C66-B039-95E9-9783E66756E4}"/>
                </a:ext>
              </a:extLst>
            </p:cNvPr>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2673;p78">
              <a:extLst>
                <a:ext uri="{FF2B5EF4-FFF2-40B4-BE49-F238E27FC236}">
                  <a16:creationId xmlns:a16="http://schemas.microsoft.com/office/drawing/2014/main" id="{9AF1F758-BA85-41E7-C5FF-FF555FF85D49}"/>
                </a:ext>
              </a:extLst>
            </p:cNvPr>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2674;p78">
              <a:extLst>
                <a:ext uri="{FF2B5EF4-FFF2-40B4-BE49-F238E27FC236}">
                  <a16:creationId xmlns:a16="http://schemas.microsoft.com/office/drawing/2014/main" id="{F0D1C7E4-0A96-8767-E274-16A827BF053C}"/>
                </a:ext>
              </a:extLst>
            </p:cNvPr>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2675;p78">
              <a:extLst>
                <a:ext uri="{FF2B5EF4-FFF2-40B4-BE49-F238E27FC236}">
                  <a16:creationId xmlns:a16="http://schemas.microsoft.com/office/drawing/2014/main" id="{9DEEA765-3993-BCB0-410A-D8EA00B4BDE4}"/>
                </a:ext>
              </a:extLst>
            </p:cNvPr>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2676;p78">
              <a:extLst>
                <a:ext uri="{FF2B5EF4-FFF2-40B4-BE49-F238E27FC236}">
                  <a16:creationId xmlns:a16="http://schemas.microsoft.com/office/drawing/2014/main" id="{0FCE17B4-ADC5-DC58-42CF-466797B90D3B}"/>
                </a:ext>
              </a:extLst>
            </p:cNvPr>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2677;p78">
              <a:extLst>
                <a:ext uri="{FF2B5EF4-FFF2-40B4-BE49-F238E27FC236}">
                  <a16:creationId xmlns:a16="http://schemas.microsoft.com/office/drawing/2014/main" id="{C825E542-2661-5405-B7D3-20E923AE4500}"/>
                </a:ext>
              </a:extLst>
            </p:cNvPr>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2678;p78">
              <a:extLst>
                <a:ext uri="{FF2B5EF4-FFF2-40B4-BE49-F238E27FC236}">
                  <a16:creationId xmlns:a16="http://schemas.microsoft.com/office/drawing/2014/main" id="{D53C0819-6DF2-5282-DFEE-DF2AA197B88E}"/>
                </a:ext>
              </a:extLst>
            </p:cNvPr>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2679;p78">
              <a:extLst>
                <a:ext uri="{FF2B5EF4-FFF2-40B4-BE49-F238E27FC236}">
                  <a16:creationId xmlns:a16="http://schemas.microsoft.com/office/drawing/2014/main" id="{14C2E661-61C1-E58D-911E-52960DE6E2D9}"/>
                </a:ext>
              </a:extLst>
            </p:cNvPr>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2680;p78">
              <a:extLst>
                <a:ext uri="{FF2B5EF4-FFF2-40B4-BE49-F238E27FC236}">
                  <a16:creationId xmlns:a16="http://schemas.microsoft.com/office/drawing/2014/main" id="{F76AE829-EBFD-0AC8-5665-9C9DFD873A64}"/>
                </a:ext>
              </a:extLst>
            </p:cNvPr>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2681;p78">
              <a:extLst>
                <a:ext uri="{FF2B5EF4-FFF2-40B4-BE49-F238E27FC236}">
                  <a16:creationId xmlns:a16="http://schemas.microsoft.com/office/drawing/2014/main" id="{2828B9C7-C3CA-87C9-D088-8B1DA9B6B6D6}"/>
                </a:ext>
              </a:extLst>
            </p:cNvPr>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2682;p78">
              <a:extLst>
                <a:ext uri="{FF2B5EF4-FFF2-40B4-BE49-F238E27FC236}">
                  <a16:creationId xmlns:a16="http://schemas.microsoft.com/office/drawing/2014/main" id="{67393C87-C675-8728-9384-F5B92D4C4C17}"/>
                </a:ext>
              </a:extLst>
            </p:cNvPr>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2683;p78">
              <a:extLst>
                <a:ext uri="{FF2B5EF4-FFF2-40B4-BE49-F238E27FC236}">
                  <a16:creationId xmlns:a16="http://schemas.microsoft.com/office/drawing/2014/main" id="{FDCCAFB0-7E15-BBA9-556B-826188977006}"/>
                </a:ext>
              </a:extLst>
            </p:cNvPr>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2684;p78">
              <a:extLst>
                <a:ext uri="{FF2B5EF4-FFF2-40B4-BE49-F238E27FC236}">
                  <a16:creationId xmlns:a16="http://schemas.microsoft.com/office/drawing/2014/main" id="{2B6C5084-DDD1-297A-CD62-578F0517CF17}"/>
                </a:ext>
              </a:extLst>
            </p:cNvPr>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2685;p78">
              <a:extLst>
                <a:ext uri="{FF2B5EF4-FFF2-40B4-BE49-F238E27FC236}">
                  <a16:creationId xmlns:a16="http://schemas.microsoft.com/office/drawing/2014/main" id="{84202E0A-E9A8-34CD-0AE1-49195D694388}"/>
                </a:ext>
              </a:extLst>
            </p:cNvPr>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2686;p78">
              <a:extLst>
                <a:ext uri="{FF2B5EF4-FFF2-40B4-BE49-F238E27FC236}">
                  <a16:creationId xmlns:a16="http://schemas.microsoft.com/office/drawing/2014/main" id="{A676623F-2CCA-5F75-CF94-0ECB8F638A03}"/>
                </a:ext>
              </a:extLst>
            </p:cNvPr>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2687;p78">
              <a:extLst>
                <a:ext uri="{FF2B5EF4-FFF2-40B4-BE49-F238E27FC236}">
                  <a16:creationId xmlns:a16="http://schemas.microsoft.com/office/drawing/2014/main" id="{D881DF92-3987-1481-223A-D395B34E8C9A}"/>
                </a:ext>
              </a:extLst>
            </p:cNvPr>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2688;p78">
              <a:extLst>
                <a:ext uri="{FF2B5EF4-FFF2-40B4-BE49-F238E27FC236}">
                  <a16:creationId xmlns:a16="http://schemas.microsoft.com/office/drawing/2014/main" id="{9CB28A87-8044-1E0B-08C5-42713E9E2CAF}"/>
                </a:ext>
              </a:extLst>
            </p:cNvPr>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2689;p78">
              <a:extLst>
                <a:ext uri="{FF2B5EF4-FFF2-40B4-BE49-F238E27FC236}">
                  <a16:creationId xmlns:a16="http://schemas.microsoft.com/office/drawing/2014/main" id="{2810D8C6-782A-282D-3476-68F647F4FA68}"/>
                </a:ext>
              </a:extLst>
            </p:cNvPr>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2690;p78">
              <a:extLst>
                <a:ext uri="{FF2B5EF4-FFF2-40B4-BE49-F238E27FC236}">
                  <a16:creationId xmlns:a16="http://schemas.microsoft.com/office/drawing/2014/main" id="{1C66D316-B69D-4624-7477-044A1B8EF1E9}"/>
                </a:ext>
              </a:extLst>
            </p:cNvPr>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2691;p78">
              <a:extLst>
                <a:ext uri="{FF2B5EF4-FFF2-40B4-BE49-F238E27FC236}">
                  <a16:creationId xmlns:a16="http://schemas.microsoft.com/office/drawing/2014/main" id="{7312079C-81CE-54F9-2F19-331DA18A64A6}"/>
                </a:ext>
              </a:extLst>
            </p:cNvPr>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2692;p78">
              <a:extLst>
                <a:ext uri="{FF2B5EF4-FFF2-40B4-BE49-F238E27FC236}">
                  <a16:creationId xmlns:a16="http://schemas.microsoft.com/office/drawing/2014/main" id="{4B118E52-D40B-037F-7121-ABAD87B98B08}"/>
                </a:ext>
              </a:extLst>
            </p:cNvPr>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2693;p78">
              <a:extLst>
                <a:ext uri="{FF2B5EF4-FFF2-40B4-BE49-F238E27FC236}">
                  <a16:creationId xmlns:a16="http://schemas.microsoft.com/office/drawing/2014/main" id="{8D3AB877-C909-E36A-4D0C-AB7BBD57FB3B}"/>
                </a:ext>
              </a:extLst>
            </p:cNvPr>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2694;p78">
              <a:extLst>
                <a:ext uri="{FF2B5EF4-FFF2-40B4-BE49-F238E27FC236}">
                  <a16:creationId xmlns:a16="http://schemas.microsoft.com/office/drawing/2014/main" id="{E323DAA3-A691-FAE3-FDE1-2CF875D340AF}"/>
                </a:ext>
              </a:extLst>
            </p:cNvPr>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2695;p78">
              <a:extLst>
                <a:ext uri="{FF2B5EF4-FFF2-40B4-BE49-F238E27FC236}">
                  <a16:creationId xmlns:a16="http://schemas.microsoft.com/office/drawing/2014/main" id="{08A86A83-878F-F52F-64D4-182B498FBF5E}"/>
                </a:ext>
              </a:extLst>
            </p:cNvPr>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2696;p78">
              <a:extLst>
                <a:ext uri="{FF2B5EF4-FFF2-40B4-BE49-F238E27FC236}">
                  <a16:creationId xmlns:a16="http://schemas.microsoft.com/office/drawing/2014/main" id="{A4012EF2-5350-51F8-653B-AE5B0B2763D5}"/>
                </a:ext>
              </a:extLst>
            </p:cNvPr>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2697;p78">
              <a:extLst>
                <a:ext uri="{FF2B5EF4-FFF2-40B4-BE49-F238E27FC236}">
                  <a16:creationId xmlns:a16="http://schemas.microsoft.com/office/drawing/2014/main" id="{EBF1B98D-2CE2-C8E1-EBA5-35603A1CDF83}"/>
                </a:ext>
              </a:extLst>
            </p:cNvPr>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2698;p78">
              <a:extLst>
                <a:ext uri="{FF2B5EF4-FFF2-40B4-BE49-F238E27FC236}">
                  <a16:creationId xmlns:a16="http://schemas.microsoft.com/office/drawing/2014/main" id="{A5B2D707-C732-E906-A613-78A6361E2992}"/>
                </a:ext>
              </a:extLst>
            </p:cNvPr>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2699;p78">
              <a:extLst>
                <a:ext uri="{FF2B5EF4-FFF2-40B4-BE49-F238E27FC236}">
                  <a16:creationId xmlns:a16="http://schemas.microsoft.com/office/drawing/2014/main" id="{3038D3BB-C67D-1680-E960-465305724757}"/>
                </a:ext>
              </a:extLst>
            </p:cNvPr>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2700;p78">
              <a:extLst>
                <a:ext uri="{FF2B5EF4-FFF2-40B4-BE49-F238E27FC236}">
                  <a16:creationId xmlns:a16="http://schemas.microsoft.com/office/drawing/2014/main" id="{1EEB19C6-5FA0-2EBF-4C42-937FA5D63915}"/>
                </a:ext>
              </a:extLst>
            </p:cNvPr>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2701;p78">
              <a:extLst>
                <a:ext uri="{FF2B5EF4-FFF2-40B4-BE49-F238E27FC236}">
                  <a16:creationId xmlns:a16="http://schemas.microsoft.com/office/drawing/2014/main" id="{14501C97-2EF7-BCE5-EDF5-0A2AE25394BE}"/>
                </a:ext>
              </a:extLst>
            </p:cNvPr>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2702;p78">
              <a:extLst>
                <a:ext uri="{FF2B5EF4-FFF2-40B4-BE49-F238E27FC236}">
                  <a16:creationId xmlns:a16="http://schemas.microsoft.com/office/drawing/2014/main" id="{2DFB04D3-B43C-4F5B-3665-754D86DC5155}"/>
                </a:ext>
              </a:extLst>
            </p:cNvPr>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2703;p78">
              <a:extLst>
                <a:ext uri="{FF2B5EF4-FFF2-40B4-BE49-F238E27FC236}">
                  <a16:creationId xmlns:a16="http://schemas.microsoft.com/office/drawing/2014/main" id="{ABBB1768-F7D4-8FAF-5231-2FEE22C3C5FB}"/>
                </a:ext>
              </a:extLst>
            </p:cNvPr>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2704;p78">
              <a:extLst>
                <a:ext uri="{FF2B5EF4-FFF2-40B4-BE49-F238E27FC236}">
                  <a16:creationId xmlns:a16="http://schemas.microsoft.com/office/drawing/2014/main" id="{A68A1948-7EFA-96A4-2463-C10202A7155C}"/>
                </a:ext>
              </a:extLst>
            </p:cNvPr>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2705;p78">
              <a:extLst>
                <a:ext uri="{FF2B5EF4-FFF2-40B4-BE49-F238E27FC236}">
                  <a16:creationId xmlns:a16="http://schemas.microsoft.com/office/drawing/2014/main" id="{8FD843D6-B487-1B8D-E95E-A39232051A14}"/>
                </a:ext>
              </a:extLst>
            </p:cNvPr>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2706;p78">
              <a:extLst>
                <a:ext uri="{FF2B5EF4-FFF2-40B4-BE49-F238E27FC236}">
                  <a16:creationId xmlns:a16="http://schemas.microsoft.com/office/drawing/2014/main" id="{9F30A7D3-FDB0-7175-7888-362D659363AB}"/>
                </a:ext>
              </a:extLst>
            </p:cNvPr>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2707;p78">
              <a:extLst>
                <a:ext uri="{FF2B5EF4-FFF2-40B4-BE49-F238E27FC236}">
                  <a16:creationId xmlns:a16="http://schemas.microsoft.com/office/drawing/2014/main" id="{AA4D8697-A156-A80E-8BF0-CF03F588773E}"/>
                </a:ext>
              </a:extLst>
            </p:cNvPr>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2708;p78">
              <a:extLst>
                <a:ext uri="{FF2B5EF4-FFF2-40B4-BE49-F238E27FC236}">
                  <a16:creationId xmlns:a16="http://schemas.microsoft.com/office/drawing/2014/main" id="{44CAA364-85BB-A418-CF26-0302CE4C02A3}"/>
                </a:ext>
              </a:extLst>
            </p:cNvPr>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2709;p78">
              <a:extLst>
                <a:ext uri="{FF2B5EF4-FFF2-40B4-BE49-F238E27FC236}">
                  <a16:creationId xmlns:a16="http://schemas.microsoft.com/office/drawing/2014/main" id="{6A7FD03A-253C-750E-3E1D-7A1F85DF1649}"/>
                </a:ext>
              </a:extLst>
            </p:cNvPr>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2710;p78">
              <a:extLst>
                <a:ext uri="{FF2B5EF4-FFF2-40B4-BE49-F238E27FC236}">
                  <a16:creationId xmlns:a16="http://schemas.microsoft.com/office/drawing/2014/main" id="{0E80CD4E-52D1-6EE3-9B3D-95CB9C532FA2}"/>
                </a:ext>
              </a:extLst>
            </p:cNvPr>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2711;p78">
              <a:extLst>
                <a:ext uri="{FF2B5EF4-FFF2-40B4-BE49-F238E27FC236}">
                  <a16:creationId xmlns:a16="http://schemas.microsoft.com/office/drawing/2014/main" id="{98FA84D3-20AB-CC3C-3928-D2E2393A6E64}"/>
                </a:ext>
              </a:extLst>
            </p:cNvPr>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2712;p78">
              <a:extLst>
                <a:ext uri="{FF2B5EF4-FFF2-40B4-BE49-F238E27FC236}">
                  <a16:creationId xmlns:a16="http://schemas.microsoft.com/office/drawing/2014/main" id="{D0F3219D-CE2A-64A7-536E-5F78054697FB}"/>
                </a:ext>
              </a:extLst>
            </p:cNvPr>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2713;p78">
              <a:extLst>
                <a:ext uri="{FF2B5EF4-FFF2-40B4-BE49-F238E27FC236}">
                  <a16:creationId xmlns:a16="http://schemas.microsoft.com/office/drawing/2014/main" id="{28495038-042B-CC2C-E76F-5A367F5BBA85}"/>
                </a:ext>
              </a:extLst>
            </p:cNvPr>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2714;p78">
              <a:extLst>
                <a:ext uri="{FF2B5EF4-FFF2-40B4-BE49-F238E27FC236}">
                  <a16:creationId xmlns:a16="http://schemas.microsoft.com/office/drawing/2014/main" id="{F969C60E-1E66-0556-E038-7238A211DED7}"/>
                </a:ext>
              </a:extLst>
            </p:cNvPr>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2715;p78">
              <a:extLst>
                <a:ext uri="{FF2B5EF4-FFF2-40B4-BE49-F238E27FC236}">
                  <a16:creationId xmlns:a16="http://schemas.microsoft.com/office/drawing/2014/main" id="{36939EB4-2D16-C97E-AEF6-9B042E06A89D}"/>
                </a:ext>
              </a:extLst>
            </p:cNvPr>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2716;p78">
              <a:extLst>
                <a:ext uri="{FF2B5EF4-FFF2-40B4-BE49-F238E27FC236}">
                  <a16:creationId xmlns:a16="http://schemas.microsoft.com/office/drawing/2014/main" id="{57DFEAC0-FBE4-4102-F8BA-74D858F29327}"/>
                </a:ext>
              </a:extLst>
            </p:cNvPr>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2717;p78">
              <a:extLst>
                <a:ext uri="{FF2B5EF4-FFF2-40B4-BE49-F238E27FC236}">
                  <a16:creationId xmlns:a16="http://schemas.microsoft.com/office/drawing/2014/main" id="{6D0B80F8-0FB9-89C1-900E-51B6E1F19818}"/>
                </a:ext>
              </a:extLst>
            </p:cNvPr>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2718;p78">
              <a:extLst>
                <a:ext uri="{FF2B5EF4-FFF2-40B4-BE49-F238E27FC236}">
                  <a16:creationId xmlns:a16="http://schemas.microsoft.com/office/drawing/2014/main" id="{B479A131-1F87-26FE-FB37-3C8FFBE4C2A3}"/>
                </a:ext>
              </a:extLst>
            </p:cNvPr>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2719;p78">
              <a:extLst>
                <a:ext uri="{FF2B5EF4-FFF2-40B4-BE49-F238E27FC236}">
                  <a16:creationId xmlns:a16="http://schemas.microsoft.com/office/drawing/2014/main" id="{B86A24DD-7A0D-7BB5-80CF-64815A965B9C}"/>
                </a:ext>
              </a:extLst>
            </p:cNvPr>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2720;p78">
              <a:extLst>
                <a:ext uri="{FF2B5EF4-FFF2-40B4-BE49-F238E27FC236}">
                  <a16:creationId xmlns:a16="http://schemas.microsoft.com/office/drawing/2014/main" id="{D5804B68-E742-34C6-FA5B-CE11E0CB4493}"/>
                </a:ext>
              </a:extLst>
            </p:cNvPr>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2721;p78">
              <a:extLst>
                <a:ext uri="{FF2B5EF4-FFF2-40B4-BE49-F238E27FC236}">
                  <a16:creationId xmlns:a16="http://schemas.microsoft.com/office/drawing/2014/main" id="{5132F6E1-6892-DD20-AE72-4CB84B7DE627}"/>
                </a:ext>
              </a:extLst>
            </p:cNvPr>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2722;p78">
              <a:extLst>
                <a:ext uri="{FF2B5EF4-FFF2-40B4-BE49-F238E27FC236}">
                  <a16:creationId xmlns:a16="http://schemas.microsoft.com/office/drawing/2014/main" id="{71355519-7A03-479A-BEF8-FDDFF20ED5EA}"/>
                </a:ext>
              </a:extLst>
            </p:cNvPr>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2723;p78">
              <a:extLst>
                <a:ext uri="{FF2B5EF4-FFF2-40B4-BE49-F238E27FC236}">
                  <a16:creationId xmlns:a16="http://schemas.microsoft.com/office/drawing/2014/main" id="{3ACA3744-41C9-99A3-AD0E-93E594E282EC}"/>
                </a:ext>
              </a:extLst>
            </p:cNvPr>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2724;p78">
              <a:extLst>
                <a:ext uri="{FF2B5EF4-FFF2-40B4-BE49-F238E27FC236}">
                  <a16:creationId xmlns:a16="http://schemas.microsoft.com/office/drawing/2014/main" id="{EB5D45CC-53CA-DC64-6F23-194ABE835615}"/>
                </a:ext>
              </a:extLst>
            </p:cNvPr>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2725;p78">
              <a:extLst>
                <a:ext uri="{FF2B5EF4-FFF2-40B4-BE49-F238E27FC236}">
                  <a16:creationId xmlns:a16="http://schemas.microsoft.com/office/drawing/2014/main" id="{6E9477C3-53B0-1B31-1D89-00E8F6BFAFD9}"/>
                </a:ext>
              </a:extLst>
            </p:cNvPr>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2726;p78">
              <a:extLst>
                <a:ext uri="{FF2B5EF4-FFF2-40B4-BE49-F238E27FC236}">
                  <a16:creationId xmlns:a16="http://schemas.microsoft.com/office/drawing/2014/main" id="{EDA85494-C5A3-58BB-049A-AD577F923BCD}"/>
                </a:ext>
              </a:extLst>
            </p:cNvPr>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2727;p78">
              <a:extLst>
                <a:ext uri="{FF2B5EF4-FFF2-40B4-BE49-F238E27FC236}">
                  <a16:creationId xmlns:a16="http://schemas.microsoft.com/office/drawing/2014/main" id="{32646B3F-4E39-1502-00BB-AFEAE0D7647E}"/>
                </a:ext>
              </a:extLst>
            </p:cNvPr>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2728;p78">
              <a:extLst>
                <a:ext uri="{FF2B5EF4-FFF2-40B4-BE49-F238E27FC236}">
                  <a16:creationId xmlns:a16="http://schemas.microsoft.com/office/drawing/2014/main" id="{72BAEC32-F1A9-A501-69BF-0DA122AD64D9}"/>
                </a:ext>
              </a:extLst>
            </p:cNvPr>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2729;p78">
              <a:extLst>
                <a:ext uri="{FF2B5EF4-FFF2-40B4-BE49-F238E27FC236}">
                  <a16:creationId xmlns:a16="http://schemas.microsoft.com/office/drawing/2014/main" id="{7C28CE26-53A1-E56A-D10D-30D8B2D7EEF8}"/>
                </a:ext>
              </a:extLst>
            </p:cNvPr>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2730;p78">
              <a:extLst>
                <a:ext uri="{FF2B5EF4-FFF2-40B4-BE49-F238E27FC236}">
                  <a16:creationId xmlns:a16="http://schemas.microsoft.com/office/drawing/2014/main" id="{34673633-BE15-6408-C72A-7F6EBB2189EF}"/>
                </a:ext>
              </a:extLst>
            </p:cNvPr>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2731;p78">
              <a:extLst>
                <a:ext uri="{FF2B5EF4-FFF2-40B4-BE49-F238E27FC236}">
                  <a16:creationId xmlns:a16="http://schemas.microsoft.com/office/drawing/2014/main" id="{539D319D-A115-5E96-2614-EFEEEDC19188}"/>
                </a:ext>
              </a:extLst>
            </p:cNvPr>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2732;p78">
              <a:extLst>
                <a:ext uri="{FF2B5EF4-FFF2-40B4-BE49-F238E27FC236}">
                  <a16:creationId xmlns:a16="http://schemas.microsoft.com/office/drawing/2014/main" id="{4645F16B-C337-D675-9804-359647B156DB}"/>
                </a:ext>
              </a:extLst>
            </p:cNvPr>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2733;p78">
              <a:extLst>
                <a:ext uri="{FF2B5EF4-FFF2-40B4-BE49-F238E27FC236}">
                  <a16:creationId xmlns:a16="http://schemas.microsoft.com/office/drawing/2014/main" id="{1F7EF3A1-55BB-BE9D-DDA0-5DAEE0B35645}"/>
                </a:ext>
              </a:extLst>
            </p:cNvPr>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2734;p78">
              <a:extLst>
                <a:ext uri="{FF2B5EF4-FFF2-40B4-BE49-F238E27FC236}">
                  <a16:creationId xmlns:a16="http://schemas.microsoft.com/office/drawing/2014/main" id="{A20F96C6-B30B-CE7B-DDD1-1E263ACCE2A2}"/>
                </a:ext>
              </a:extLst>
            </p:cNvPr>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2735;p78">
              <a:extLst>
                <a:ext uri="{FF2B5EF4-FFF2-40B4-BE49-F238E27FC236}">
                  <a16:creationId xmlns:a16="http://schemas.microsoft.com/office/drawing/2014/main" id="{71A1FC03-B268-9019-979E-AFB408A90F72}"/>
                </a:ext>
              </a:extLst>
            </p:cNvPr>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2736;p78">
              <a:extLst>
                <a:ext uri="{FF2B5EF4-FFF2-40B4-BE49-F238E27FC236}">
                  <a16:creationId xmlns:a16="http://schemas.microsoft.com/office/drawing/2014/main" id="{75CCB1A3-572C-4FA2-7393-1C84BDB2B463}"/>
                </a:ext>
              </a:extLst>
            </p:cNvPr>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2737;p78">
              <a:extLst>
                <a:ext uri="{FF2B5EF4-FFF2-40B4-BE49-F238E27FC236}">
                  <a16:creationId xmlns:a16="http://schemas.microsoft.com/office/drawing/2014/main" id="{A56E6329-6267-C936-1249-71B7343F299D}"/>
                </a:ext>
              </a:extLst>
            </p:cNvPr>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2738;p78">
              <a:extLst>
                <a:ext uri="{FF2B5EF4-FFF2-40B4-BE49-F238E27FC236}">
                  <a16:creationId xmlns:a16="http://schemas.microsoft.com/office/drawing/2014/main" id="{AEA37E6E-72B7-B786-3452-25BB1A1183F1}"/>
                </a:ext>
              </a:extLst>
            </p:cNvPr>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2739;p78">
              <a:extLst>
                <a:ext uri="{FF2B5EF4-FFF2-40B4-BE49-F238E27FC236}">
                  <a16:creationId xmlns:a16="http://schemas.microsoft.com/office/drawing/2014/main" id="{BBB1E516-2F5D-8AA8-735E-D59020FF44C8}"/>
                </a:ext>
              </a:extLst>
            </p:cNvPr>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2740;p78">
              <a:extLst>
                <a:ext uri="{FF2B5EF4-FFF2-40B4-BE49-F238E27FC236}">
                  <a16:creationId xmlns:a16="http://schemas.microsoft.com/office/drawing/2014/main" id="{A363BE47-597D-DCBD-D885-970A60B2C7AE}"/>
                </a:ext>
              </a:extLst>
            </p:cNvPr>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2741;p78">
              <a:extLst>
                <a:ext uri="{FF2B5EF4-FFF2-40B4-BE49-F238E27FC236}">
                  <a16:creationId xmlns:a16="http://schemas.microsoft.com/office/drawing/2014/main" id="{27990156-FBE2-5584-E1EF-736ABE4D6E2E}"/>
                </a:ext>
              </a:extLst>
            </p:cNvPr>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2742;p78">
              <a:extLst>
                <a:ext uri="{FF2B5EF4-FFF2-40B4-BE49-F238E27FC236}">
                  <a16:creationId xmlns:a16="http://schemas.microsoft.com/office/drawing/2014/main" id="{9DC9886F-9CFE-C352-8E64-3148413D09C1}"/>
                </a:ext>
              </a:extLst>
            </p:cNvPr>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2743;p78">
              <a:extLst>
                <a:ext uri="{FF2B5EF4-FFF2-40B4-BE49-F238E27FC236}">
                  <a16:creationId xmlns:a16="http://schemas.microsoft.com/office/drawing/2014/main" id="{2A9F306F-0C90-075D-1947-51A6B93BC6E9}"/>
                </a:ext>
              </a:extLst>
            </p:cNvPr>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2744;p78">
              <a:extLst>
                <a:ext uri="{FF2B5EF4-FFF2-40B4-BE49-F238E27FC236}">
                  <a16:creationId xmlns:a16="http://schemas.microsoft.com/office/drawing/2014/main" id="{64E70902-06C9-11E4-D824-8DF01020653D}"/>
                </a:ext>
              </a:extLst>
            </p:cNvPr>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2745;p78">
              <a:extLst>
                <a:ext uri="{FF2B5EF4-FFF2-40B4-BE49-F238E27FC236}">
                  <a16:creationId xmlns:a16="http://schemas.microsoft.com/office/drawing/2014/main" id="{383E6796-D7C8-272D-4B8C-0393D1407AFA}"/>
                </a:ext>
              </a:extLst>
            </p:cNvPr>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2746;p78">
              <a:extLst>
                <a:ext uri="{FF2B5EF4-FFF2-40B4-BE49-F238E27FC236}">
                  <a16:creationId xmlns:a16="http://schemas.microsoft.com/office/drawing/2014/main" id="{81146F62-E361-2ADD-1BEC-CC5A482AC12F}"/>
                </a:ext>
              </a:extLst>
            </p:cNvPr>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2747;p78">
              <a:extLst>
                <a:ext uri="{FF2B5EF4-FFF2-40B4-BE49-F238E27FC236}">
                  <a16:creationId xmlns:a16="http://schemas.microsoft.com/office/drawing/2014/main" id="{7CA96C36-DB94-5E2D-99D8-A75E3C289638}"/>
                </a:ext>
              </a:extLst>
            </p:cNvPr>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2748;p78">
              <a:extLst>
                <a:ext uri="{FF2B5EF4-FFF2-40B4-BE49-F238E27FC236}">
                  <a16:creationId xmlns:a16="http://schemas.microsoft.com/office/drawing/2014/main" id="{04BDC990-A686-41EB-946D-137E5FEF47A1}"/>
                </a:ext>
              </a:extLst>
            </p:cNvPr>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2749;p78">
              <a:extLst>
                <a:ext uri="{FF2B5EF4-FFF2-40B4-BE49-F238E27FC236}">
                  <a16:creationId xmlns:a16="http://schemas.microsoft.com/office/drawing/2014/main" id="{67FC8864-4B75-9B31-047D-93C8AAF33AFF}"/>
                </a:ext>
              </a:extLst>
            </p:cNvPr>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2750;p78">
              <a:extLst>
                <a:ext uri="{FF2B5EF4-FFF2-40B4-BE49-F238E27FC236}">
                  <a16:creationId xmlns:a16="http://schemas.microsoft.com/office/drawing/2014/main" id="{CBFD5503-B7A4-3204-5194-30030E7582DC}"/>
                </a:ext>
              </a:extLst>
            </p:cNvPr>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2751;p78">
              <a:extLst>
                <a:ext uri="{FF2B5EF4-FFF2-40B4-BE49-F238E27FC236}">
                  <a16:creationId xmlns:a16="http://schemas.microsoft.com/office/drawing/2014/main" id="{6C0AA870-7CB4-293E-689F-4BD9B3ECE953}"/>
                </a:ext>
              </a:extLst>
            </p:cNvPr>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2752;p78">
              <a:extLst>
                <a:ext uri="{FF2B5EF4-FFF2-40B4-BE49-F238E27FC236}">
                  <a16:creationId xmlns:a16="http://schemas.microsoft.com/office/drawing/2014/main" id="{368F8003-64E2-8537-1AEE-5FE23DE61981}"/>
                </a:ext>
              </a:extLst>
            </p:cNvPr>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2753;p78">
              <a:extLst>
                <a:ext uri="{FF2B5EF4-FFF2-40B4-BE49-F238E27FC236}">
                  <a16:creationId xmlns:a16="http://schemas.microsoft.com/office/drawing/2014/main" id="{23FD5E22-32E3-9877-0E94-82FB29A808A4}"/>
                </a:ext>
              </a:extLst>
            </p:cNvPr>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2754;p78">
              <a:extLst>
                <a:ext uri="{FF2B5EF4-FFF2-40B4-BE49-F238E27FC236}">
                  <a16:creationId xmlns:a16="http://schemas.microsoft.com/office/drawing/2014/main" id="{4E49DFBC-D856-037B-5A83-25B57B70FAAB}"/>
                </a:ext>
              </a:extLst>
            </p:cNvPr>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2755;p78">
              <a:extLst>
                <a:ext uri="{FF2B5EF4-FFF2-40B4-BE49-F238E27FC236}">
                  <a16:creationId xmlns:a16="http://schemas.microsoft.com/office/drawing/2014/main" id="{ED964B7B-B491-B8BF-9514-FCC230C6881A}"/>
                </a:ext>
              </a:extLst>
            </p:cNvPr>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2756;p78">
              <a:extLst>
                <a:ext uri="{FF2B5EF4-FFF2-40B4-BE49-F238E27FC236}">
                  <a16:creationId xmlns:a16="http://schemas.microsoft.com/office/drawing/2014/main" id="{2297D8AE-44CE-8B8A-145D-26DF9FDB734D}"/>
                </a:ext>
              </a:extLst>
            </p:cNvPr>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2757;p78">
              <a:extLst>
                <a:ext uri="{FF2B5EF4-FFF2-40B4-BE49-F238E27FC236}">
                  <a16:creationId xmlns:a16="http://schemas.microsoft.com/office/drawing/2014/main" id="{2FB3653A-A8F4-0B7B-7413-7A63486DB054}"/>
                </a:ext>
              </a:extLst>
            </p:cNvPr>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2758;p78">
              <a:extLst>
                <a:ext uri="{FF2B5EF4-FFF2-40B4-BE49-F238E27FC236}">
                  <a16:creationId xmlns:a16="http://schemas.microsoft.com/office/drawing/2014/main" id="{EB65BF17-51E3-13A8-A110-394E1696CA89}"/>
                </a:ext>
              </a:extLst>
            </p:cNvPr>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2759;p78">
              <a:extLst>
                <a:ext uri="{FF2B5EF4-FFF2-40B4-BE49-F238E27FC236}">
                  <a16:creationId xmlns:a16="http://schemas.microsoft.com/office/drawing/2014/main" id="{4290D2DB-C75A-6759-EE88-D43826C19D4E}"/>
                </a:ext>
              </a:extLst>
            </p:cNvPr>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2760;p78">
              <a:extLst>
                <a:ext uri="{FF2B5EF4-FFF2-40B4-BE49-F238E27FC236}">
                  <a16:creationId xmlns:a16="http://schemas.microsoft.com/office/drawing/2014/main" id="{238AC99C-E3B2-36AF-58CF-B66C7B7AA0E8}"/>
                </a:ext>
              </a:extLst>
            </p:cNvPr>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2761;p78">
              <a:extLst>
                <a:ext uri="{FF2B5EF4-FFF2-40B4-BE49-F238E27FC236}">
                  <a16:creationId xmlns:a16="http://schemas.microsoft.com/office/drawing/2014/main" id="{F37E5094-5CDD-1143-CAAE-4817B38172C0}"/>
                </a:ext>
              </a:extLst>
            </p:cNvPr>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2762;p78">
              <a:extLst>
                <a:ext uri="{FF2B5EF4-FFF2-40B4-BE49-F238E27FC236}">
                  <a16:creationId xmlns:a16="http://schemas.microsoft.com/office/drawing/2014/main" id="{15A5C36C-A7B4-8F74-B41A-9799BB9B6561}"/>
                </a:ext>
              </a:extLst>
            </p:cNvPr>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2763;p78">
              <a:extLst>
                <a:ext uri="{FF2B5EF4-FFF2-40B4-BE49-F238E27FC236}">
                  <a16:creationId xmlns:a16="http://schemas.microsoft.com/office/drawing/2014/main" id="{7782EEF7-3F5F-2B7F-9610-F789D99707CF}"/>
                </a:ext>
              </a:extLst>
            </p:cNvPr>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2764;p78">
              <a:extLst>
                <a:ext uri="{FF2B5EF4-FFF2-40B4-BE49-F238E27FC236}">
                  <a16:creationId xmlns:a16="http://schemas.microsoft.com/office/drawing/2014/main" id="{0D188FFC-7796-59E6-B090-83DEA629C4FA}"/>
                </a:ext>
              </a:extLst>
            </p:cNvPr>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2765;p78">
              <a:extLst>
                <a:ext uri="{FF2B5EF4-FFF2-40B4-BE49-F238E27FC236}">
                  <a16:creationId xmlns:a16="http://schemas.microsoft.com/office/drawing/2014/main" id="{F4F16963-69CB-8A92-35B8-D7EE095D4AE6}"/>
                </a:ext>
              </a:extLst>
            </p:cNvPr>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2766;p78">
              <a:extLst>
                <a:ext uri="{FF2B5EF4-FFF2-40B4-BE49-F238E27FC236}">
                  <a16:creationId xmlns:a16="http://schemas.microsoft.com/office/drawing/2014/main" id="{05A3D6F0-171F-B2A4-3783-70F41F69D508}"/>
                </a:ext>
              </a:extLst>
            </p:cNvPr>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2767;p78">
              <a:extLst>
                <a:ext uri="{FF2B5EF4-FFF2-40B4-BE49-F238E27FC236}">
                  <a16:creationId xmlns:a16="http://schemas.microsoft.com/office/drawing/2014/main" id="{1DE9F5E5-35E1-FC45-528E-B350388D591F}"/>
                </a:ext>
              </a:extLst>
            </p:cNvPr>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2768;p78">
              <a:extLst>
                <a:ext uri="{FF2B5EF4-FFF2-40B4-BE49-F238E27FC236}">
                  <a16:creationId xmlns:a16="http://schemas.microsoft.com/office/drawing/2014/main" id="{26221084-77D9-D1BA-7549-60A31303F65C}"/>
                </a:ext>
              </a:extLst>
            </p:cNvPr>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2769;p78">
              <a:extLst>
                <a:ext uri="{FF2B5EF4-FFF2-40B4-BE49-F238E27FC236}">
                  <a16:creationId xmlns:a16="http://schemas.microsoft.com/office/drawing/2014/main" id="{D6F8CE57-171C-7297-BA30-A03B5A108F1F}"/>
                </a:ext>
              </a:extLst>
            </p:cNvPr>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2770;p78">
              <a:extLst>
                <a:ext uri="{FF2B5EF4-FFF2-40B4-BE49-F238E27FC236}">
                  <a16:creationId xmlns:a16="http://schemas.microsoft.com/office/drawing/2014/main" id="{1A3E87CA-32D2-4A89-A875-89CA9DDAF6A6}"/>
                </a:ext>
              </a:extLst>
            </p:cNvPr>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2771;p78">
              <a:extLst>
                <a:ext uri="{FF2B5EF4-FFF2-40B4-BE49-F238E27FC236}">
                  <a16:creationId xmlns:a16="http://schemas.microsoft.com/office/drawing/2014/main" id="{7DA52774-D38E-500B-162B-B1D23CF502BD}"/>
                </a:ext>
              </a:extLst>
            </p:cNvPr>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2772;p78">
              <a:extLst>
                <a:ext uri="{FF2B5EF4-FFF2-40B4-BE49-F238E27FC236}">
                  <a16:creationId xmlns:a16="http://schemas.microsoft.com/office/drawing/2014/main" id="{F6A89F60-FAAE-80FF-4C70-4D21194CC649}"/>
                </a:ext>
              </a:extLst>
            </p:cNvPr>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2773;p78">
              <a:extLst>
                <a:ext uri="{FF2B5EF4-FFF2-40B4-BE49-F238E27FC236}">
                  <a16:creationId xmlns:a16="http://schemas.microsoft.com/office/drawing/2014/main" id="{3786B2F8-FE59-5A0B-BF2F-A9C88DA53E03}"/>
                </a:ext>
              </a:extLst>
            </p:cNvPr>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2774;p78">
              <a:extLst>
                <a:ext uri="{FF2B5EF4-FFF2-40B4-BE49-F238E27FC236}">
                  <a16:creationId xmlns:a16="http://schemas.microsoft.com/office/drawing/2014/main" id="{AC9B3A4D-5A7A-9001-22EB-967C159937D3}"/>
                </a:ext>
              </a:extLst>
            </p:cNvPr>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2775;p78">
              <a:extLst>
                <a:ext uri="{FF2B5EF4-FFF2-40B4-BE49-F238E27FC236}">
                  <a16:creationId xmlns:a16="http://schemas.microsoft.com/office/drawing/2014/main" id="{EC6EF56C-9480-8510-1ABE-EA688E1111CA}"/>
                </a:ext>
              </a:extLst>
            </p:cNvPr>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2776;p78">
              <a:extLst>
                <a:ext uri="{FF2B5EF4-FFF2-40B4-BE49-F238E27FC236}">
                  <a16:creationId xmlns:a16="http://schemas.microsoft.com/office/drawing/2014/main" id="{F1CAA9A8-751E-9FC9-0ED0-86E16C40B3D5}"/>
                </a:ext>
              </a:extLst>
            </p:cNvPr>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2777;p78">
              <a:extLst>
                <a:ext uri="{FF2B5EF4-FFF2-40B4-BE49-F238E27FC236}">
                  <a16:creationId xmlns:a16="http://schemas.microsoft.com/office/drawing/2014/main" id="{6A2F61A8-9775-EB36-8679-A24730A50ECC}"/>
                </a:ext>
              </a:extLst>
            </p:cNvPr>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2778;p78">
              <a:extLst>
                <a:ext uri="{FF2B5EF4-FFF2-40B4-BE49-F238E27FC236}">
                  <a16:creationId xmlns:a16="http://schemas.microsoft.com/office/drawing/2014/main" id="{4E5F020C-2E2B-1C74-18D0-FB611E2B2AEA}"/>
                </a:ext>
              </a:extLst>
            </p:cNvPr>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2779;p78">
              <a:extLst>
                <a:ext uri="{FF2B5EF4-FFF2-40B4-BE49-F238E27FC236}">
                  <a16:creationId xmlns:a16="http://schemas.microsoft.com/office/drawing/2014/main" id="{2FB0982D-6C36-9967-048E-DDB28EB1A22C}"/>
                </a:ext>
              </a:extLst>
            </p:cNvPr>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2780;p78">
              <a:extLst>
                <a:ext uri="{FF2B5EF4-FFF2-40B4-BE49-F238E27FC236}">
                  <a16:creationId xmlns:a16="http://schemas.microsoft.com/office/drawing/2014/main" id="{A66FA94C-6E2B-2C12-2ACC-98D8B2DBBF50}"/>
                </a:ext>
              </a:extLst>
            </p:cNvPr>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2781;p78">
              <a:extLst>
                <a:ext uri="{FF2B5EF4-FFF2-40B4-BE49-F238E27FC236}">
                  <a16:creationId xmlns:a16="http://schemas.microsoft.com/office/drawing/2014/main" id="{288412F7-3689-3E23-8CB1-D73DABC2CD79}"/>
                </a:ext>
              </a:extLst>
            </p:cNvPr>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2782;p78">
              <a:extLst>
                <a:ext uri="{FF2B5EF4-FFF2-40B4-BE49-F238E27FC236}">
                  <a16:creationId xmlns:a16="http://schemas.microsoft.com/office/drawing/2014/main" id="{5A5E5DB3-D2FE-A636-EE90-D0F497D082C6}"/>
                </a:ext>
              </a:extLst>
            </p:cNvPr>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2783;p78">
              <a:extLst>
                <a:ext uri="{FF2B5EF4-FFF2-40B4-BE49-F238E27FC236}">
                  <a16:creationId xmlns:a16="http://schemas.microsoft.com/office/drawing/2014/main" id="{3FE658E7-2C1F-AF08-FDD3-8DD9C660E105}"/>
                </a:ext>
              </a:extLst>
            </p:cNvPr>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2784;p78">
              <a:extLst>
                <a:ext uri="{FF2B5EF4-FFF2-40B4-BE49-F238E27FC236}">
                  <a16:creationId xmlns:a16="http://schemas.microsoft.com/office/drawing/2014/main" id="{B80816C9-7F6C-8E82-920D-6686285F7894}"/>
                </a:ext>
              </a:extLst>
            </p:cNvPr>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2785;p78">
              <a:extLst>
                <a:ext uri="{FF2B5EF4-FFF2-40B4-BE49-F238E27FC236}">
                  <a16:creationId xmlns:a16="http://schemas.microsoft.com/office/drawing/2014/main" id="{B8A294B8-E844-7AA0-B775-9448B424F9DA}"/>
                </a:ext>
              </a:extLst>
            </p:cNvPr>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2786;p78">
              <a:extLst>
                <a:ext uri="{FF2B5EF4-FFF2-40B4-BE49-F238E27FC236}">
                  <a16:creationId xmlns:a16="http://schemas.microsoft.com/office/drawing/2014/main" id="{00A06B30-9B31-91B4-04D8-9C2A25789EB9}"/>
                </a:ext>
              </a:extLst>
            </p:cNvPr>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2787;p78">
              <a:extLst>
                <a:ext uri="{FF2B5EF4-FFF2-40B4-BE49-F238E27FC236}">
                  <a16:creationId xmlns:a16="http://schemas.microsoft.com/office/drawing/2014/main" id="{6883BCF1-C55E-2C03-0C33-213A5BF5B534}"/>
                </a:ext>
              </a:extLst>
            </p:cNvPr>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2788;p78">
              <a:extLst>
                <a:ext uri="{FF2B5EF4-FFF2-40B4-BE49-F238E27FC236}">
                  <a16:creationId xmlns:a16="http://schemas.microsoft.com/office/drawing/2014/main" id="{FC7B9EDE-1753-E255-F736-18B434C68EFA}"/>
                </a:ext>
              </a:extLst>
            </p:cNvPr>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2789;p78">
              <a:extLst>
                <a:ext uri="{FF2B5EF4-FFF2-40B4-BE49-F238E27FC236}">
                  <a16:creationId xmlns:a16="http://schemas.microsoft.com/office/drawing/2014/main" id="{C64D023B-0F66-1BCD-916D-46EC6594096A}"/>
                </a:ext>
              </a:extLst>
            </p:cNvPr>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2790;p78">
              <a:extLst>
                <a:ext uri="{FF2B5EF4-FFF2-40B4-BE49-F238E27FC236}">
                  <a16:creationId xmlns:a16="http://schemas.microsoft.com/office/drawing/2014/main" id="{AD330DD4-5168-8BEE-9A72-B75B131D1AD0}"/>
                </a:ext>
              </a:extLst>
            </p:cNvPr>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2791;p78">
              <a:extLst>
                <a:ext uri="{FF2B5EF4-FFF2-40B4-BE49-F238E27FC236}">
                  <a16:creationId xmlns:a16="http://schemas.microsoft.com/office/drawing/2014/main" id="{5A0378F7-92B9-7E5A-58AA-B9069B2F8B3C}"/>
                </a:ext>
              </a:extLst>
            </p:cNvPr>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2792;p78">
              <a:extLst>
                <a:ext uri="{FF2B5EF4-FFF2-40B4-BE49-F238E27FC236}">
                  <a16:creationId xmlns:a16="http://schemas.microsoft.com/office/drawing/2014/main" id="{1FC4929A-8622-F826-5A3D-72C68B9D7FAA}"/>
                </a:ext>
              </a:extLst>
            </p:cNvPr>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2793;p78">
              <a:extLst>
                <a:ext uri="{FF2B5EF4-FFF2-40B4-BE49-F238E27FC236}">
                  <a16:creationId xmlns:a16="http://schemas.microsoft.com/office/drawing/2014/main" id="{0E1E0BDA-FF1F-AC7E-2A81-44C6DA1293D6}"/>
                </a:ext>
              </a:extLst>
            </p:cNvPr>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2794;p78">
              <a:extLst>
                <a:ext uri="{FF2B5EF4-FFF2-40B4-BE49-F238E27FC236}">
                  <a16:creationId xmlns:a16="http://schemas.microsoft.com/office/drawing/2014/main" id="{AB89500E-A0BB-B666-9546-3569F7B30B30}"/>
                </a:ext>
              </a:extLst>
            </p:cNvPr>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2795;p78">
              <a:extLst>
                <a:ext uri="{FF2B5EF4-FFF2-40B4-BE49-F238E27FC236}">
                  <a16:creationId xmlns:a16="http://schemas.microsoft.com/office/drawing/2014/main" id="{0AC1516B-BD3A-6945-40C5-9DC7233DDE51}"/>
                </a:ext>
              </a:extLst>
            </p:cNvPr>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2796;p78">
              <a:extLst>
                <a:ext uri="{FF2B5EF4-FFF2-40B4-BE49-F238E27FC236}">
                  <a16:creationId xmlns:a16="http://schemas.microsoft.com/office/drawing/2014/main" id="{FB663D54-1A02-C49E-0976-C2C0CB0D59EC}"/>
                </a:ext>
              </a:extLst>
            </p:cNvPr>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2797;p78">
              <a:extLst>
                <a:ext uri="{FF2B5EF4-FFF2-40B4-BE49-F238E27FC236}">
                  <a16:creationId xmlns:a16="http://schemas.microsoft.com/office/drawing/2014/main" id="{9F74E997-717E-A61E-BE5E-4FBAB5DE8BEC}"/>
                </a:ext>
              </a:extLst>
            </p:cNvPr>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2798;p78">
              <a:extLst>
                <a:ext uri="{FF2B5EF4-FFF2-40B4-BE49-F238E27FC236}">
                  <a16:creationId xmlns:a16="http://schemas.microsoft.com/office/drawing/2014/main" id="{56041C4C-5D6E-D62F-B369-9FBEF19B5238}"/>
                </a:ext>
              </a:extLst>
            </p:cNvPr>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2799;p78">
              <a:extLst>
                <a:ext uri="{FF2B5EF4-FFF2-40B4-BE49-F238E27FC236}">
                  <a16:creationId xmlns:a16="http://schemas.microsoft.com/office/drawing/2014/main" id="{4EFFCD18-3BF5-4650-C1D3-4DA02B4A8B62}"/>
                </a:ext>
              </a:extLst>
            </p:cNvPr>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2800;p78">
              <a:extLst>
                <a:ext uri="{FF2B5EF4-FFF2-40B4-BE49-F238E27FC236}">
                  <a16:creationId xmlns:a16="http://schemas.microsoft.com/office/drawing/2014/main" id="{3DA90905-CE80-171B-8542-D801B1E2A828}"/>
                </a:ext>
              </a:extLst>
            </p:cNvPr>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2801;p78">
              <a:extLst>
                <a:ext uri="{FF2B5EF4-FFF2-40B4-BE49-F238E27FC236}">
                  <a16:creationId xmlns:a16="http://schemas.microsoft.com/office/drawing/2014/main" id="{B971577E-EC6D-3A19-D06B-66FE38A5D197}"/>
                </a:ext>
              </a:extLst>
            </p:cNvPr>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2802;p78">
              <a:extLst>
                <a:ext uri="{FF2B5EF4-FFF2-40B4-BE49-F238E27FC236}">
                  <a16:creationId xmlns:a16="http://schemas.microsoft.com/office/drawing/2014/main" id="{96797908-56BB-3B16-CDDD-ED087191918A}"/>
                </a:ext>
              </a:extLst>
            </p:cNvPr>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2803;p78">
              <a:extLst>
                <a:ext uri="{FF2B5EF4-FFF2-40B4-BE49-F238E27FC236}">
                  <a16:creationId xmlns:a16="http://schemas.microsoft.com/office/drawing/2014/main" id="{A591DCE6-5C1E-6229-5C96-61D828A45E23}"/>
                </a:ext>
              </a:extLst>
            </p:cNvPr>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2804;p78">
              <a:extLst>
                <a:ext uri="{FF2B5EF4-FFF2-40B4-BE49-F238E27FC236}">
                  <a16:creationId xmlns:a16="http://schemas.microsoft.com/office/drawing/2014/main" id="{DC9129BF-E6A5-096A-EFB9-5AEDA4A3AD5D}"/>
                </a:ext>
              </a:extLst>
            </p:cNvPr>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2805;p78">
              <a:extLst>
                <a:ext uri="{FF2B5EF4-FFF2-40B4-BE49-F238E27FC236}">
                  <a16:creationId xmlns:a16="http://schemas.microsoft.com/office/drawing/2014/main" id="{5A70ABDE-5A4B-FDA8-9026-7C499E270CEE}"/>
                </a:ext>
              </a:extLst>
            </p:cNvPr>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2806;p78">
              <a:extLst>
                <a:ext uri="{FF2B5EF4-FFF2-40B4-BE49-F238E27FC236}">
                  <a16:creationId xmlns:a16="http://schemas.microsoft.com/office/drawing/2014/main" id="{08EA1DEA-6E81-2EC7-12B0-2EE0A93B4831}"/>
                </a:ext>
              </a:extLst>
            </p:cNvPr>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2807;p78">
              <a:extLst>
                <a:ext uri="{FF2B5EF4-FFF2-40B4-BE49-F238E27FC236}">
                  <a16:creationId xmlns:a16="http://schemas.microsoft.com/office/drawing/2014/main" id="{DDAD72C2-77E7-E974-8901-4CB1F4907EB5}"/>
                </a:ext>
              </a:extLst>
            </p:cNvPr>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2808;p78">
              <a:extLst>
                <a:ext uri="{FF2B5EF4-FFF2-40B4-BE49-F238E27FC236}">
                  <a16:creationId xmlns:a16="http://schemas.microsoft.com/office/drawing/2014/main" id="{34DD1B47-8E78-638A-B94F-73CE105A29A0}"/>
                </a:ext>
              </a:extLst>
            </p:cNvPr>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2809;p78">
              <a:extLst>
                <a:ext uri="{FF2B5EF4-FFF2-40B4-BE49-F238E27FC236}">
                  <a16:creationId xmlns:a16="http://schemas.microsoft.com/office/drawing/2014/main" id="{0E9AFDF2-32A5-F3F0-87CB-CF66DB0076F5}"/>
                </a:ext>
              </a:extLst>
            </p:cNvPr>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2810;p78">
              <a:extLst>
                <a:ext uri="{FF2B5EF4-FFF2-40B4-BE49-F238E27FC236}">
                  <a16:creationId xmlns:a16="http://schemas.microsoft.com/office/drawing/2014/main" id="{5AD8A8A6-6FA0-8B0A-BAB0-B2935D14865B}"/>
                </a:ext>
              </a:extLst>
            </p:cNvPr>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2811;p78">
              <a:extLst>
                <a:ext uri="{FF2B5EF4-FFF2-40B4-BE49-F238E27FC236}">
                  <a16:creationId xmlns:a16="http://schemas.microsoft.com/office/drawing/2014/main" id="{FD3094C0-0E44-A068-25C1-235D98C0585C}"/>
                </a:ext>
              </a:extLst>
            </p:cNvPr>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2812;p78">
              <a:extLst>
                <a:ext uri="{FF2B5EF4-FFF2-40B4-BE49-F238E27FC236}">
                  <a16:creationId xmlns:a16="http://schemas.microsoft.com/office/drawing/2014/main" id="{96658C35-7EC6-447A-395D-2E5FE3F86F66}"/>
                </a:ext>
              </a:extLst>
            </p:cNvPr>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2813;p78">
              <a:extLst>
                <a:ext uri="{FF2B5EF4-FFF2-40B4-BE49-F238E27FC236}">
                  <a16:creationId xmlns:a16="http://schemas.microsoft.com/office/drawing/2014/main" id="{890FFEA3-B6B3-5F2B-4BBB-95417B2BD595}"/>
                </a:ext>
              </a:extLst>
            </p:cNvPr>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2814;p78">
              <a:extLst>
                <a:ext uri="{FF2B5EF4-FFF2-40B4-BE49-F238E27FC236}">
                  <a16:creationId xmlns:a16="http://schemas.microsoft.com/office/drawing/2014/main" id="{86D729A0-5CE1-1E63-ACFE-5FA95970C1DC}"/>
                </a:ext>
              </a:extLst>
            </p:cNvPr>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2815;p78">
              <a:extLst>
                <a:ext uri="{FF2B5EF4-FFF2-40B4-BE49-F238E27FC236}">
                  <a16:creationId xmlns:a16="http://schemas.microsoft.com/office/drawing/2014/main" id="{10A276C8-500E-9687-D0DF-E8D50B2C5FB1}"/>
                </a:ext>
              </a:extLst>
            </p:cNvPr>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2816;p78">
              <a:extLst>
                <a:ext uri="{FF2B5EF4-FFF2-40B4-BE49-F238E27FC236}">
                  <a16:creationId xmlns:a16="http://schemas.microsoft.com/office/drawing/2014/main" id="{607CA1D6-421A-E4F4-E90E-5B2A2E9A939A}"/>
                </a:ext>
              </a:extLst>
            </p:cNvPr>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2817;p78">
              <a:extLst>
                <a:ext uri="{FF2B5EF4-FFF2-40B4-BE49-F238E27FC236}">
                  <a16:creationId xmlns:a16="http://schemas.microsoft.com/office/drawing/2014/main" id="{9665EA62-18E2-6EDA-85AC-51624695325F}"/>
                </a:ext>
              </a:extLst>
            </p:cNvPr>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2818;p78">
              <a:extLst>
                <a:ext uri="{FF2B5EF4-FFF2-40B4-BE49-F238E27FC236}">
                  <a16:creationId xmlns:a16="http://schemas.microsoft.com/office/drawing/2014/main" id="{D6C66618-1F0A-84A3-ED7A-FD9C48EE4CA0}"/>
                </a:ext>
              </a:extLst>
            </p:cNvPr>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2819;p78">
              <a:extLst>
                <a:ext uri="{FF2B5EF4-FFF2-40B4-BE49-F238E27FC236}">
                  <a16:creationId xmlns:a16="http://schemas.microsoft.com/office/drawing/2014/main" id="{E460A58D-85A9-79F8-73F4-EF83929EF0BF}"/>
                </a:ext>
              </a:extLst>
            </p:cNvPr>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2820;p78">
              <a:extLst>
                <a:ext uri="{FF2B5EF4-FFF2-40B4-BE49-F238E27FC236}">
                  <a16:creationId xmlns:a16="http://schemas.microsoft.com/office/drawing/2014/main" id="{BE6281B9-823E-9878-39E0-B1B0AE6B5CF1}"/>
                </a:ext>
              </a:extLst>
            </p:cNvPr>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2821;p78">
              <a:extLst>
                <a:ext uri="{FF2B5EF4-FFF2-40B4-BE49-F238E27FC236}">
                  <a16:creationId xmlns:a16="http://schemas.microsoft.com/office/drawing/2014/main" id="{74737E7B-E894-FAC6-E9FB-45123D8D3A14}"/>
                </a:ext>
              </a:extLst>
            </p:cNvPr>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2822;p78">
              <a:extLst>
                <a:ext uri="{FF2B5EF4-FFF2-40B4-BE49-F238E27FC236}">
                  <a16:creationId xmlns:a16="http://schemas.microsoft.com/office/drawing/2014/main" id="{A0397541-FBF7-F112-0DC1-E729A039BF41}"/>
                </a:ext>
              </a:extLst>
            </p:cNvPr>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2823;p78">
              <a:extLst>
                <a:ext uri="{FF2B5EF4-FFF2-40B4-BE49-F238E27FC236}">
                  <a16:creationId xmlns:a16="http://schemas.microsoft.com/office/drawing/2014/main" id="{BB1F261B-7C2F-4392-08BF-0375E8F1E62F}"/>
                </a:ext>
              </a:extLst>
            </p:cNvPr>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2824;p78">
              <a:extLst>
                <a:ext uri="{FF2B5EF4-FFF2-40B4-BE49-F238E27FC236}">
                  <a16:creationId xmlns:a16="http://schemas.microsoft.com/office/drawing/2014/main" id="{81067A43-5DE8-E859-A02F-AB238ED8896D}"/>
                </a:ext>
              </a:extLst>
            </p:cNvPr>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2825;p78">
              <a:extLst>
                <a:ext uri="{FF2B5EF4-FFF2-40B4-BE49-F238E27FC236}">
                  <a16:creationId xmlns:a16="http://schemas.microsoft.com/office/drawing/2014/main" id="{2F821821-6B00-06B1-8F05-9F1DD8CB9768}"/>
                </a:ext>
              </a:extLst>
            </p:cNvPr>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2826;p78">
              <a:extLst>
                <a:ext uri="{FF2B5EF4-FFF2-40B4-BE49-F238E27FC236}">
                  <a16:creationId xmlns:a16="http://schemas.microsoft.com/office/drawing/2014/main" id="{959D1B8E-B0AA-A595-2FE0-7AC05821E90D}"/>
                </a:ext>
              </a:extLst>
            </p:cNvPr>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2827;p78">
              <a:extLst>
                <a:ext uri="{FF2B5EF4-FFF2-40B4-BE49-F238E27FC236}">
                  <a16:creationId xmlns:a16="http://schemas.microsoft.com/office/drawing/2014/main" id="{A33CE894-D733-3CC3-40D1-995EAEF72C8E}"/>
                </a:ext>
              </a:extLst>
            </p:cNvPr>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2828;p78">
              <a:extLst>
                <a:ext uri="{FF2B5EF4-FFF2-40B4-BE49-F238E27FC236}">
                  <a16:creationId xmlns:a16="http://schemas.microsoft.com/office/drawing/2014/main" id="{211B8BAE-E81D-9342-1F59-512E8E37ECB0}"/>
                </a:ext>
              </a:extLst>
            </p:cNvPr>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2829;p78">
              <a:extLst>
                <a:ext uri="{FF2B5EF4-FFF2-40B4-BE49-F238E27FC236}">
                  <a16:creationId xmlns:a16="http://schemas.microsoft.com/office/drawing/2014/main" id="{99C0DC0F-B200-8CFF-43C1-BCC7804BF793}"/>
                </a:ext>
              </a:extLst>
            </p:cNvPr>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2830;p78">
              <a:extLst>
                <a:ext uri="{FF2B5EF4-FFF2-40B4-BE49-F238E27FC236}">
                  <a16:creationId xmlns:a16="http://schemas.microsoft.com/office/drawing/2014/main" id="{DDFED408-9FB8-2581-8216-967A87AAA775}"/>
                </a:ext>
              </a:extLst>
            </p:cNvPr>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2831;p78">
              <a:extLst>
                <a:ext uri="{FF2B5EF4-FFF2-40B4-BE49-F238E27FC236}">
                  <a16:creationId xmlns:a16="http://schemas.microsoft.com/office/drawing/2014/main" id="{56F61FDD-6B09-1082-1A85-AB0EBB00DF96}"/>
                </a:ext>
              </a:extLst>
            </p:cNvPr>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2832;p78">
              <a:extLst>
                <a:ext uri="{FF2B5EF4-FFF2-40B4-BE49-F238E27FC236}">
                  <a16:creationId xmlns:a16="http://schemas.microsoft.com/office/drawing/2014/main" id="{CFF29587-7AE6-0C83-9320-CAD2C0A710C8}"/>
                </a:ext>
              </a:extLst>
            </p:cNvPr>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2833;p78">
              <a:extLst>
                <a:ext uri="{FF2B5EF4-FFF2-40B4-BE49-F238E27FC236}">
                  <a16:creationId xmlns:a16="http://schemas.microsoft.com/office/drawing/2014/main" id="{45B192CF-F610-94BF-9F74-11007E856631}"/>
                </a:ext>
              </a:extLst>
            </p:cNvPr>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2834;p78">
              <a:extLst>
                <a:ext uri="{FF2B5EF4-FFF2-40B4-BE49-F238E27FC236}">
                  <a16:creationId xmlns:a16="http://schemas.microsoft.com/office/drawing/2014/main" id="{66C40F2B-3535-997D-7CF7-D011180C2C0F}"/>
                </a:ext>
              </a:extLst>
            </p:cNvPr>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2835;p78">
              <a:extLst>
                <a:ext uri="{FF2B5EF4-FFF2-40B4-BE49-F238E27FC236}">
                  <a16:creationId xmlns:a16="http://schemas.microsoft.com/office/drawing/2014/main" id="{A4387FAC-3818-D512-E123-40C5F2B36B4C}"/>
                </a:ext>
              </a:extLst>
            </p:cNvPr>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2836;p78">
              <a:extLst>
                <a:ext uri="{FF2B5EF4-FFF2-40B4-BE49-F238E27FC236}">
                  <a16:creationId xmlns:a16="http://schemas.microsoft.com/office/drawing/2014/main" id="{D57950D8-86DC-561F-D00B-C1D0039A6606}"/>
                </a:ext>
              </a:extLst>
            </p:cNvPr>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2837;p78">
              <a:extLst>
                <a:ext uri="{FF2B5EF4-FFF2-40B4-BE49-F238E27FC236}">
                  <a16:creationId xmlns:a16="http://schemas.microsoft.com/office/drawing/2014/main" id="{67FD09E0-FCC1-B3AA-3854-102FC2740C41}"/>
                </a:ext>
              </a:extLst>
            </p:cNvPr>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2838;p78">
              <a:extLst>
                <a:ext uri="{FF2B5EF4-FFF2-40B4-BE49-F238E27FC236}">
                  <a16:creationId xmlns:a16="http://schemas.microsoft.com/office/drawing/2014/main" id="{87EEF721-B50E-DA25-E0AE-D07AC21F7E5E}"/>
                </a:ext>
              </a:extLst>
            </p:cNvPr>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2839;p78">
              <a:extLst>
                <a:ext uri="{FF2B5EF4-FFF2-40B4-BE49-F238E27FC236}">
                  <a16:creationId xmlns:a16="http://schemas.microsoft.com/office/drawing/2014/main" id="{F4CE2F18-2F73-FF95-0B46-607A27C8451B}"/>
                </a:ext>
              </a:extLst>
            </p:cNvPr>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2840;p78">
              <a:extLst>
                <a:ext uri="{FF2B5EF4-FFF2-40B4-BE49-F238E27FC236}">
                  <a16:creationId xmlns:a16="http://schemas.microsoft.com/office/drawing/2014/main" id="{08BC52AA-66A0-305C-057C-6232330C258B}"/>
                </a:ext>
              </a:extLst>
            </p:cNvPr>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2841;p78">
              <a:extLst>
                <a:ext uri="{FF2B5EF4-FFF2-40B4-BE49-F238E27FC236}">
                  <a16:creationId xmlns:a16="http://schemas.microsoft.com/office/drawing/2014/main" id="{A0A91921-C4CB-3972-2C7F-F42E6C7E1A6C}"/>
                </a:ext>
              </a:extLst>
            </p:cNvPr>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2842;p78">
              <a:extLst>
                <a:ext uri="{FF2B5EF4-FFF2-40B4-BE49-F238E27FC236}">
                  <a16:creationId xmlns:a16="http://schemas.microsoft.com/office/drawing/2014/main" id="{02E5ABCA-91D1-48CF-41D8-44FDFCD9891D}"/>
                </a:ext>
              </a:extLst>
            </p:cNvPr>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2843;p78">
              <a:extLst>
                <a:ext uri="{FF2B5EF4-FFF2-40B4-BE49-F238E27FC236}">
                  <a16:creationId xmlns:a16="http://schemas.microsoft.com/office/drawing/2014/main" id="{108A69F3-9863-53BC-524E-8B6E548B93A4}"/>
                </a:ext>
              </a:extLst>
            </p:cNvPr>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2844;p78">
              <a:extLst>
                <a:ext uri="{FF2B5EF4-FFF2-40B4-BE49-F238E27FC236}">
                  <a16:creationId xmlns:a16="http://schemas.microsoft.com/office/drawing/2014/main" id="{FF583D34-E140-4819-D302-74CBB823E9A3}"/>
                </a:ext>
              </a:extLst>
            </p:cNvPr>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2845;p78">
              <a:extLst>
                <a:ext uri="{FF2B5EF4-FFF2-40B4-BE49-F238E27FC236}">
                  <a16:creationId xmlns:a16="http://schemas.microsoft.com/office/drawing/2014/main" id="{9701A8B1-539C-BF36-4BDA-C780F1BBB51B}"/>
                </a:ext>
              </a:extLst>
            </p:cNvPr>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2846;p78">
              <a:extLst>
                <a:ext uri="{FF2B5EF4-FFF2-40B4-BE49-F238E27FC236}">
                  <a16:creationId xmlns:a16="http://schemas.microsoft.com/office/drawing/2014/main" id="{78E09CBF-6D00-1073-8396-55E578EB6A41}"/>
                </a:ext>
              </a:extLst>
            </p:cNvPr>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2847;p78">
              <a:extLst>
                <a:ext uri="{FF2B5EF4-FFF2-40B4-BE49-F238E27FC236}">
                  <a16:creationId xmlns:a16="http://schemas.microsoft.com/office/drawing/2014/main" id="{D601E31E-CA74-5814-82A3-97F9EBA13F72}"/>
                </a:ext>
              </a:extLst>
            </p:cNvPr>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2848;p78">
              <a:extLst>
                <a:ext uri="{FF2B5EF4-FFF2-40B4-BE49-F238E27FC236}">
                  <a16:creationId xmlns:a16="http://schemas.microsoft.com/office/drawing/2014/main" id="{7DC2C77E-3F0B-EFC7-910F-9B9A32577E66}"/>
                </a:ext>
              </a:extLst>
            </p:cNvPr>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2849;p78">
              <a:extLst>
                <a:ext uri="{FF2B5EF4-FFF2-40B4-BE49-F238E27FC236}">
                  <a16:creationId xmlns:a16="http://schemas.microsoft.com/office/drawing/2014/main" id="{9ADD7B71-9764-419D-16AC-C27BD8D814E2}"/>
                </a:ext>
              </a:extLst>
            </p:cNvPr>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2850;p78">
              <a:extLst>
                <a:ext uri="{FF2B5EF4-FFF2-40B4-BE49-F238E27FC236}">
                  <a16:creationId xmlns:a16="http://schemas.microsoft.com/office/drawing/2014/main" id="{3E7A5A69-432C-9072-D652-C33102CEC95B}"/>
                </a:ext>
              </a:extLst>
            </p:cNvPr>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2851;p78">
              <a:extLst>
                <a:ext uri="{FF2B5EF4-FFF2-40B4-BE49-F238E27FC236}">
                  <a16:creationId xmlns:a16="http://schemas.microsoft.com/office/drawing/2014/main" id="{1AD93B90-7F8F-1151-1D90-0ACF8F5BB5E4}"/>
                </a:ext>
              </a:extLst>
            </p:cNvPr>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2852;p78">
              <a:extLst>
                <a:ext uri="{FF2B5EF4-FFF2-40B4-BE49-F238E27FC236}">
                  <a16:creationId xmlns:a16="http://schemas.microsoft.com/office/drawing/2014/main" id="{72C80B01-4775-EBEE-FFED-F8C10EEB3B91}"/>
                </a:ext>
              </a:extLst>
            </p:cNvPr>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2853;p78">
              <a:extLst>
                <a:ext uri="{FF2B5EF4-FFF2-40B4-BE49-F238E27FC236}">
                  <a16:creationId xmlns:a16="http://schemas.microsoft.com/office/drawing/2014/main" id="{119B3B36-89BC-B889-C78F-C9068F0CEECA}"/>
                </a:ext>
              </a:extLst>
            </p:cNvPr>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2854;p78">
              <a:extLst>
                <a:ext uri="{FF2B5EF4-FFF2-40B4-BE49-F238E27FC236}">
                  <a16:creationId xmlns:a16="http://schemas.microsoft.com/office/drawing/2014/main" id="{166F1522-F3B3-D3D7-78DF-F7EECF892521}"/>
                </a:ext>
              </a:extLst>
            </p:cNvPr>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2855;p78">
              <a:extLst>
                <a:ext uri="{FF2B5EF4-FFF2-40B4-BE49-F238E27FC236}">
                  <a16:creationId xmlns:a16="http://schemas.microsoft.com/office/drawing/2014/main" id="{2940902F-5252-0365-AC10-F5E2F72BF123}"/>
                </a:ext>
              </a:extLst>
            </p:cNvPr>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2856;p78">
              <a:extLst>
                <a:ext uri="{FF2B5EF4-FFF2-40B4-BE49-F238E27FC236}">
                  <a16:creationId xmlns:a16="http://schemas.microsoft.com/office/drawing/2014/main" id="{79A752B6-CE34-E75C-332A-63B43707923D}"/>
                </a:ext>
              </a:extLst>
            </p:cNvPr>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2857;p78">
              <a:extLst>
                <a:ext uri="{FF2B5EF4-FFF2-40B4-BE49-F238E27FC236}">
                  <a16:creationId xmlns:a16="http://schemas.microsoft.com/office/drawing/2014/main" id="{DEAB2163-A86B-24DA-9642-7A95CBEE8871}"/>
                </a:ext>
              </a:extLst>
            </p:cNvPr>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2858;p78">
              <a:extLst>
                <a:ext uri="{FF2B5EF4-FFF2-40B4-BE49-F238E27FC236}">
                  <a16:creationId xmlns:a16="http://schemas.microsoft.com/office/drawing/2014/main" id="{B6C5072E-0282-3649-842C-8DF3291FF286}"/>
                </a:ext>
              </a:extLst>
            </p:cNvPr>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2859;p78">
              <a:extLst>
                <a:ext uri="{FF2B5EF4-FFF2-40B4-BE49-F238E27FC236}">
                  <a16:creationId xmlns:a16="http://schemas.microsoft.com/office/drawing/2014/main" id="{A4A7CF26-1B27-F29F-609E-F6137A5167F3}"/>
                </a:ext>
              </a:extLst>
            </p:cNvPr>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2860;p78">
              <a:extLst>
                <a:ext uri="{FF2B5EF4-FFF2-40B4-BE49-F238E27FC236}">
                  <a16:creationId xmlns:a16="http://schemas.microsoft.com/office/drawing/2014/main" id="{D253B77E-5497-192B-2835-25F3241A8E6E}"/>
                </a:ext>
              </a:extLst>
            </p:cNvPr>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2861;p78">
              <a:extLst>
                <a:ext uri="{FF2B5EF4-FFF2-40B4-BE49-F238E27FC236}">
                  <a16:creationId xmlns:a16="http://schemas.microsoft.com/office/drawing/2014/main" id="{5129408E-2319-9F5E-BF46-F086A67ECD84}"/>
                </a:ext>
              </a:extLst>
            </p:cNvPr>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2862;p78">
              <a:extLst>
                <a:ext uri="{FF2B5EF4-FFF2-40B4-BE49-F238E27FC236}">
                  <a16:creationId xmlns:a16="http://schemas.microsoft.com/office/drawing/2014/main" id="{F78520DC-A242-E05D-0509-BBD7180F693D}"/>
                </a:ext>
              </a:extLst>
            </p:cNvPr>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2863;p78">
              <a:extLst>
                <a:ext uri="{FF2B5EF4-FFF2-40B4-BE49-F238E27FC236}">
                  <a16:creationId xmlns:a16="http://schemas.microsoft.com/office/drawing/2014/main" id="{04CD16D7-7898-E4BF-EDDB-A84108706E32}"/>
                </a:ext>
              </a:extLst>
            </p:cNvPr>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2864;p78">
              <a:extLst>
                <a:ext uri="{FF2B5EF4-FFF2-40B4-BE49-F238E27FC236}">
                  <a16:creationId xmlns:a16="http://schemas.microsoft.com/office/drawing/2014/main" id="{E93A04C3-B033-176F-96AA-54D86C754916}"/>
                </a:ext>
              </a:extLst>
            </p:cNvPr>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2865;p78">
              <a:extLst>
                <a:ext uri="{FF2B5EF4-FFF2-40B4-BE49-F238E27FC236}">
                  <a16:creationId xmlns:a16="http://schemas.microsoft.com/office/drawing/2014/main" id="{3C4E6958-F594-B4E3-E241-433DC72951E5}"/>
                </a:ext>
              </a:extLst>
            </p:cNvPr>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2866;p78">
              <a:extLst>
                <a:ext uri="{FF2B5EF4-FFF2-40B4-BE49-F238E27FC236}">
                  <a16:creationId xmlns:a16="http://schemas.microsoft.com/office/drawing/2014/main" id="{0E79982E-201B-E530-29E2-DB18B9F10DE1}"/>
                </a:ext>
              </a:extLst>
            </p:cNvPr>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2867;p78">
              <a:extLst>
                <a:ext uri="{FF2B5EF4-FFF2-40B4-BE49-F238E27FC236}">
                  <a16:creationId xmlns:a16="http://schemas.microsoft.com/office/drawing/2014/main" id="{E59EFB8C-7250-9E0C-BFA9-603075EF885B}"/>
                </a:ext>
              </a:extLst>
            </p:cNvPr>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2868;p78">
              <a:extLst>
                <a:ext uri="{FF2B5EF4-FFF2-40B4-BE49-F238E27FC236}">
                  <a16:creationId xmlns:a16="http://schemas.microsoft.com/office/drawing/2014/main" id="{D4A71EC5-6856-9E4C-8EF3-18B97519810A}"/>
                </a:ext>
              </a:extLst>
            </p:cNvPr>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2869;p78">
              <a:extLst>
                <a:ext uri="{FF2B5EF4-FFF2-40B4-BE49-F238E27FC236}">
                  <a16:creationId xmlns:a16="http://schemas.microsoft.com/office/drawing/2014/main" id="{9DA01F9D-0C64-30F0-CC4B-E69CE0694140}"/>
                </a:ext>
              </a:extLst>
            </p:cNvPr>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2870;p78">
              <a:extLst>
                <a:ext uri="{FF2B5EF4-FFF2-40B4-BE49-F238E27FC236}">
                  <a16:creationId xmlns:a16="http://schemas.microsoft.com/office/drawing/2014/main" id="{3D39F126-3474-252C-16C4-E37881B6C543}"/>
                </a:ext>
              </a:extLst>
            </p:cNvPr>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2871;p78">
              <a:extLst>
                <a:ext uri="{FF2B5EF4-FFF2-40B4-BE49-F238E27FC236}">
                  <a16:creationId xmlns:a16="http://schemas.microsoft.com/office/drawing/2014/main" id="{1F314BF6-D63A-B21C-99D8-23EFAC11FF04}"/>
                </a:ext>
              </a:extLst>
            </p:cNvPr>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2872;p78">
              <a:extLst>
                <a:ext uri="{FF2B5EF4-FFF2-40B4-BE49-F238E27FC236}">
                  <a16:creationId xmlns:a16="http://schemas.microsoft.com/office/drawing/2014/main" id="{0EB7E307-1F40-FDEA-7B16-4A5640582A18}"/>
                </a:ext>
              </a:extLst>
            </p:cNvPr>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2873;p78">
              <a:extLst>
                <a:ext uri="{FF2B5EF4-FFF2-40B4-BE49-F238E27FC236}">
                  <a16:creationId xmlns:a16="http://schemas.microsoft.com/office/drawing/2014/main" id="{5B51EF8A-B80F-96BC-5B59-05155FA70105}"/>
                </a:ext>
              </a:extLst>
            </p:cNvPr>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2874;p78">
              <a:extLst>
                <a:ext uri="{FF2B5EF4-FFF2-40B4-BE49-F238E27FC236}">
                  <a16:creationId xmlns:a16="http://schemas.microsoft.com/office/drawing/2014/main" id="{5322303B-8CE4-0B90-5B00-23660E09AB03}"/>
                </a:ext>
              </a:extLst>
            </p:cNvPr>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2875;p78">
              <a:extLst>
                <a:ext uri="{FF2B5EF4-FFF2-40B4-BE49-F238E27FC236}">
                  <a16:creationId xmlns:a16="http://schemas.microsoft.com/office/drawing/2014/main" id="{CF185889-16B3-D32C-1939-148CFB933D91}"/>
                </a:ext>
              </a:extLst>
            </p:cNvPr>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2876;p78">
              <a:extLst>
                <a:ext uri="{FF2B5EF4-FFF2-40B4-BE49-F238E27FC236}">
                  <a16:creationId xmlns:a16="http://schemas.microsoft.com/office/drawing/2014/main" id="{11D89181-150C-F09A-755C-60BDD03E660C}"/>
                </a:ext>
              </a:extLst>
            </p:cNvPr>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2877;p78">
              <a:extLst>
                <a:ext uri="{FF2B5EF4-FFF2-40B4-BE49-F238E27FC236}">
                  <a16:creationId xmlns:a16="http://schemas.microsoft.com/office/drawing/2014/main" id="{BB819732-DCCA-443A-168E-292AC27E99E5}"/>
                </a:ext>
              </a:extLst>
            </p:cNvPr>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2878;p78">
              <a:extLst>
                <a:ext uri="{FF2B5EF4-FFF2-40B4-BE49-F238E27FC236}">
                  <a16:creationId xmlns:a16="http://schemas.microsoft.com/office/drawing/2014/main" id="{EB9E6577-B0FA-AFAB-7649-5F369D32639A}"/>
                </a:ext>
              </a:extLst>
            </p:cNvPr>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2879;p78">
              <a:extLst>
                <a:ext uri="{FF2B5EF4-FFF2-40B4-BE49-F238E27FC236}">
                  <a16:creationId xmlns:a16="http://schemas.microsoft.com/office/drawing/2014/main" id="{860DDB5A-705A-CD1C-E3AC-7F8E719BCE55}"/>
                </a:ext>
              </a:extLst>
            </p:cNvPr>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2880;p78">
              <a:extLst>
                <a:ext uri="{FF2B5EF4-FFF2-40B4-BE49-F238E27FC236}">
                  <a16:creationId xmlns:a16="http://schemas.microsoft.com/office/drawing/2014/main" id="{5204193D-6E53-6262-E377-FBE93C41F29D}"/>
                </a:ext>
              </a:extLst>
            </p:cNvPr>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2881;p78">
              <a:extLst>
                <a:ext uri="{FF2B5EF4-FFF2-40B4-BE49-F238E27FC236}">
                  <a16:creationId xmlns:a16="http://schemas.microsoft.com/office/drawing/2014/main" id="{26B51072-84FC-2AE5-1019-CE196931754D}"/>
                </a:ext>
              </a:extLst>
            </p:cNvPr>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2882;p78">
              <a:extLst>
                <a:ext uri="{FF2B5EF4-FFF2-40B4-BE49-F238E27FC236}">
                  <a16:creationId xmlns:a16="http://schemas.microsoft.com/office/drawing/2014/main" id="{913B7366-91E8-8478-40C8-A966CE0206B9}"/>
                </a:ext>
              </a:extLst>
            </p:cNvPr>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2883;p78">
              <a:extLst>
                <a:ext uri="{FF2B5EF4-FFF2-40B4-BE49-F238E27FC236}">
                  <a16:creationId xmlns:a16="http://schemas.microsoft.com/office/drawing/2014/main" id="{A4845A38-F6E0-7935-B069-B2BFC414560A}"/>
                </a:ext>
              </a:extLst>
            </p:cNvPr>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2884;p78">
              <a:extLst>
                <a:ext uri="{FF2B5EF4-FFF2-40B4-BE49-F238E27FC236}">
                  <a16:creationId xmlns:a16="http://schemas.microsoft.com/office/drawing/2014/main" id="{45D0C6B9-7F54-BE3A-2501-F05BDD40BB63}"/>
                </a:ext>
              </a:extLst>
            </p:cNvPr>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2885;p78">
              <a:extLst>
                <a:ext uri="{FF2B5EF4-FFF2-40B4-BE49-F238E27FC236}">
                  <a16:creationId xmlns:a16="http://schemas.microsoft.com/office/drawing/2014/main" id="{36BA74DA-8A35-692C-105A-20FB24DA1594}"/>
                </a:ext>
              </a:extLst>
            </p:cNvPr>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2886;p78">
              <a:extLst>
                <a:ext uri="{FF2B5EF4-FFF2-40B4-BE49-F238E27FC236}">
                  <a16:creationId xmlns:a16="http://schemas.microsoft.com/office/drawing/2014/main" id="{BCC2245B-4530-B887-85F8-DE61110BAF3C}"/>
                </a:ext>
              </a:extLst>
            </p:cNvPr>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2887;p78">
              <a:extLst>
                <a:ext uri="{FF2B5EF4-FFF2-40B4-BE49-F238E27FC236}">
                  <a16:creationId xmlns:a16="http://schemas.microsoft.com/office/drawing/2014/main" id="{450B5E47-2B52-D360-946D-CB51B9D0F632}"/>
                </a:ext>
              </a:extLst>
            </p:cNvPr>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2888;p78">
              <a:extLst>
                <a:ext uri="{FF2B5EF4-FFF2-40B4-BE49-F238E27FC236}">
                  <a16:creationId xmlns:a16="http://schemas.microsoft.com/office/drawing/2014/main" id="{12C4FEAE-8A7B-B498-E545-050676669569}"/>
                </a:ext>
              </a:extLst>
            </p:cNvPr>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2889;p78">
              <a:extLst>
                <a:ext uri="{FF2B5EF4-FFF2-40B4-BE49-F238E27FC236}">
                  <a16:creationId xmlns:a16="http://schemas.microsoft.com/office/drawing/2014/main" id="{F609E2FA-A4D2-4B02-7527-A4E1DEE76BBC}"/>
                </a:ext>
              </a:extLst>
            </p:cNvPr>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2890;p78">
              <a:extLst>
                <a:ext uri="{FF2B5EF4-FFF2-40B4-BE49-F238E27FC236}">
                  <a16:creationId xmlns:a16="http://schemas.microsoft.com/office/drawing/2014/main" id="{B90A1FF9-D1EF-C08A-4BF3-84D747D8DD8D}"/>
                </a:ext>
              </a:extLst>
            </p:cNvPr>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2891;p78">
              <a:extLst>
                <a:ext uri="{FF2B5EF4-FFF2-40B4-BE49-F238E27FC236}">
                  <a16:creationId xmlns:a16="http://schemas.microsoft.com/office/drawing/2014/main" id="{3E2665FD-AF33-6912-292A-B1E60E55F48D}"/>
                </a:ext>
              </a:extLst>
            </p:cNvPr>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2892;p78">
              <a:extLst>
                <a:ext uri="{FF2B5EF4-FFF2-40B4-BE49-F238E27FC236}">
                  <a16:creationId xmlns:a16="http://schemas.microsoft.com/office/drawing/2014/main" id="{8DF8711C-9EF7-914A-D155-360237E17C23}"/>
                </a:ext>
              </a:extLst>
            </p:cNvPr>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2893;p78">
              <a:extLst>
                <a:ext uri="{FF2B5EF4-FFF2-40B4-BE49-F238E27FC236}">
                  <a16:creationId xmlns:a16="http://schemas.microsoft.com/office/drawing/2014/main" id="{A46B2CF6-CA76-19E2-70FC-7D06116F57C5}"/>
                </a:ext>
              </a:extLst>
            </p:cNvPr>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2894;p78">
              <a:extLst>
                <a:ext uri="{FF2B5EF4-FFF2-40B4-BE49-F238E27FC236}">
                  <a16:creationId xmlns:a16="http://schemas.microsoft.com/office/drawing/2014/main" id="{823A9103-E6D4-1F1C-4CA9-AE4209A9E59D}"/>
                </a:ext>
              </a:extLst>
            </p:cNvPr>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2895;p78">
              <a:extLst>
                <a:ext uri="{FF2B5EF4-FFF2-40B4-BE49-F238E27FC236}">
                  <a16:creationId xmlns:a16="http://schemas.microsoft.com/office/drawing/2014/main" id="{02721EF3-67B1-F7B5-DC73-3477DE7C8BA6}"/>
                </a:ext>
              </a:extLst>
            </p:cNvPr>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2896;p78">
              <a:extLst>
                <a:ext uri="{FF2B5EF4-FFF2-40B4-BE49-F238E27FC236}">
                  <a16:creationId xmlns:a16="http://schemas.microsoft.com/office/drawing/2014/main" id="{4A2CB587-C4F7-7A68-F4D7-B9048F1280B5}"/>
                </a:ext>
              </a:extLst>
            </p:cNvPr>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2897;p78">
              <a:extLst>
                <a:ext uri="{FF2B5EF4-FFF2-40B4-BE49-F238E27FC236}">
                  <a16:creationId xmlns:a16="http://schemas.microsoft.com/office/drawing/2014/main" id="{EF55C800-2954-5C79-7981-657F50FE0A18}"/>
                </a:ext>
              </a:extLst>
            </p:cNvPr>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2898;p78">
              <a:extLst>
                <a:ext uri="{FF2B5EF4-FFF2-40B4-BE49-F238E27FC236}">
                  <a16:creationId xmlns:a16="http://schemas.microsoft.com/office/drawing/2014/main" id="{2D34C800-0363-7457-7D22-D6E773F5D299}"/>
                </a:ext>
              </a:extLst>
            </p:cNvPr>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2899;p78">
              <a:extLst>
                <a:ext uri="{FF2B5EF4-FFF2-40B4-BE49-F238E27FC236}">
                  <a16:creationId xmlns:a16="http://schemas.microsoft.com/office/drawing/2014/main" id="{C644466A-5514-E6FB-A078-4EFADBA971AE}"/>
                </a:ext>
              </a:extLst>
            </p:cNvPr>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2900;p78">
              <a:extLst>
                <a:ext uri="{FF2B5EF4-FFF2-40B4-BE49-F238E27FC236}">
                  <a16:creationId xmlns:a16="http://schemas.microsoft.com/office/drawing/2014/main" id="{F78E26F7-C046-F31B-D33F-B9CED0CF717C}"/>
                </a:ext>
              </a:extLst>
            </p:cNvPr>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2901;p78">
              <a:extLst>
                <a:ext uri="{FF2B5EF4-FFF2-40B4-BE49-F238E27FC236}">
                  <a16:creationId xmlns:a16="http://schemas.microsoft.com/office/drawing/2014/main" id="{0650C5F0-9498-2A96-195A-2F5A09723BCD}"/>
                </a:ext>
              </a:extLst>
            </p:cNvPr>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2902;p78">
              <a:extLst>
                <a:ext uri="{FF2B5EF4-FFF2-40B4-BE49-F238E27FC236}">
                  <a16:creationId xmlns:a16="http://schemas.microsoft.com/office/drawing/2014/main" id="{C1DFE0A4-B150-85B7-6DAD-748717F80579}"/>
                </a:ext>
              </a:extLst>
            </p:cNvPr>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2903;p78">
              <a:extLst>
                <a:ext uri="{FF2B5EF4-FFF2-40B4-BE49-F238E27FC236}">
                  <a16:creationId xmlns:a16="http://schemas.microsoft.com/office/drawing/2014/main" id="{5F3287E2-D9E0-E92A-1A8F-BBA496769B0D}"/>
                </a:ext>
              </a:extLst>
            </p:cNvPr>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2904;p78">
              <a:extLst>
                <a:ext uri="{FF2B5EF4-FFF2-40B4-BE49-F238E27FC236}">
                  <a16:creationId xmlns:a16="http://schemas.microsoft.com/office/drawing/2014/main" id="{AEF65574-FBF4-CA06-7039-BAD9DB52DA81}"/>
                </a:ext>
              </a:extLst>
            </p:cNvPr>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2905;p78">
              <a:extLst>
                <a:ext uri="{FF2B5EF4-FFF2-40B4-BE49-F238E27FC236}">
                  <a16:creationId xmlns:a16="http://schemas.microsoft.com/office/drawing/2014/main" id="{04581A5B-DFF2-0BA8-72D4-B99B32A7B8C7}"/>
                </a:ext>
              </a:extLst>
            </p:cNvPr>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2906;p78">
              <a:extLst>
                <a:ext uri="{FF2B5EF4-FFF2-40B4-BE49-F238E27FC236}">
                  <a16:creationId xmlns:a16="http://schemas.microsoft.com/office/drawing/2014/main" id="{8A59A866-3F49-976C-5BF0-C9C27B67D989}"/>
                </a:ext>
              </a:extLst>
            </p:cNvPr>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2907;p78">
              <a:extLst>
                <a:ext uri="{FF2B5EF4-FFF2-40B4-BE49-F238E27FC236}">
                  <a16:creationId xmlns:a16="http://schemas.microsoft.com/office/drawing/2014/main" id="{88E1DF20-5BF8-4A63-FA89-96D3E162B481}"/>
                </a:ext>
              </a:extLst>
            </p:cNvPr>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2908;p78">
              <a:extLst>
                <a:ext uri="{FF2B5EF4-FFF2-40B4-BE49-F238E27FC236}">
                  <a16:creationId xmlns:a16="http://schemas.microsoft.com/office/drawing/2014/main" id="{629B9E67-0780-2BB4-1444-623964CF9E21}"/>
                </a:ext>
              </a:extLst>
            </p:cNvPr>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2909;p78">
              <a:extLst>
                <a:ext uri="{FF2B5EF4-FFF2-40B4-BE49-F238E27FC236}">
                  <a16:creationId xmlns:a16="http://schemas.microsoft.com/office/drawing/2014/main" id="{1CE81F5F-FE38-F03B-F522-ED276D491DE8}"/>
                </a:ext>
              </a:extLst>
            </p:cNvPr>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2910;p78">
              <a:extLst>
                <a:ext uri="{FF2B5EF4-FFF2-40B4-BE49-F238E27FC236}">
                  <a16:creationId xmlns:a16="http://schemas.microsoft.com/office/drawing/2014/main" id="{1354B073-E927-07E6-B80E-810EFBFC55B7}"/>
                </a:ext>
              </a:extLst>
            </p:cNvPr>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2911;p78">
              <a:extLst>
                <a:ext uri="{FF2B5EF4-FFF2-40B4-BE49-F238E27FC236}">
                  <a16:creationId xmlns:a16="http://schemas.microsoft.com/office/drawing/2014/main" id="{8D85AE23-FF55-BC8B-7AFA-01D2FD60775B}"/>
                </a:ext>
              </a:extLst>
            </p:cNvPr>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2912;p78">
              <a:extLst>
                <a:ext uri="{FF2B5EF4-FFF2-40B4-BE49-F238E27FC236}">
                  <a16:creationId xmlns:a16="http://schemas.microsoft.com/office/drawing/2014/main" id="{8F4495E8-B959-0EA5-8D05-94D274FEFF7D}"/>
                </a:ext>
              </a:extLst>
            </p:cNvPr>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2913;p78">
              <a:extLst>
                <a:ext uri="{FF2B5EF4-FFF2-40B4-BE49-F238E27FC236}">
                  <a16:creationId xmlns:a16="http://schemas.microsoft.com/office/drawing/2014/main" id="{B9AE275C-EB86-A25B-9ECB-2E4256F14F61}"/>
                </a:ext>
              </a:extLst>
            </p:cNvPr>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2914;p78">
              <a:extLst>
                <a:ext uri="{FF2B5EF4-FFF2-40B4-BE49-F238E27FC236}">
                  <a16:creationId xmlns:a16="http://schemas.microsoft.com/office/drawing/2014/main" id="{A20CBA68-2377-B275-50B2-F9278F6E2572}"/>
                </a:ext>
              </a:extLst>
            </p:cNvPr>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2915;p78">
              <a:extLst>
                <a:ext uri="{FF2B5EF4-FFF2-40B4-BE49-F238E27FC236}">
                  <a16:creationId xmlns:a16="http://schemas.microsoft.com/office/drawing/2014/main" id="{C972FEB6-54F1-56A3-FC6B-80015E548576}"/>
                </a:ext>
              </a:extLst>
            </p:cNvPr>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2916;p78">
              <a:extLst>
                <a:ext uri="{FF2B5EF4-FFF2-40B4-BE49-F238E27FC236}">
                  <a16:creationId xmlns:a16="http://schemas.microsoft.com/office/drawing/2014/main" id="{E4E7A201-AAF3-9CDB-F8F9-322C63279A31}"/>
                </a:ext>
              </a:extLst>
            </p:cNvPr>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2917;p78">
              <a:extLst>
                <a:ext uri="{FF2B5EF4-FFF2-40B4-BE49-F238E27FC236}">
                  <a16:creationId xmlns:a16="http://schemas.microsoft.com/office/drawing/2014/main" id="{FB34305C-833F-2FB4-C29C-E663809D6F28}"/>
                </a:ext>
              </a:extLst>
            </p:cNvPr>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2918;p78">
              <a:extLst>
                <a:ext uri="{FF2B5EF4-FFF2-40B4-BE49-F238E27FC236}">
                  <a16:creationId xmlns:a16="http://schemas.microsoft.com/office/drawing/2014/main" id="{9E5710BA-58C0-AA05-67F4-7160A940C9DD}"/>
                </a:ext>
              </a:extLst>
            </p:cNvPr>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2919;p78">
              <a:extLst>
                <a:ext uri="{FF2B5EF4-FFF2-40B4-BE49-F238E27FC236}">
                  <a16:creationId xmlns:a16="http://schemas.microsoft.com/office/drawing/2014/main" id="{2E93675D-9EE1-7FA9-EF22-858CDBBFED01}"/>
                </a:ext>
              </a:extLst>
            </p:cNvPr>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2920;p78">
              <a:extLst>
                <a:ext uri="{FF2B5EF4-FFF2-40B4-BE49-F238E27FC236}">
                  <a16:creationId xmlns:a16="http://schemas.microsoft.com/office/drawing/2014/main" id="{400DA9DF-1579-EDE2-41BD-7FE9B83CF5D1}"/>
                </a:ext>
              </a:extLst>
            </p:cNvPr>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2921;p78">
              <a:extLst>
                <a:ext uri="{FF2B5EF4-FFF2-40B4-BE49-F238E27FC236}">
                  <a16:creationId xmlns:a16="http://schemas.microsoft.com/office/drawing/2014/main" id="{3F239C71-7492-7E3D-90CA-DC5C95F53D56}"/>
                </a:ext>
              </a:extLst>
            </p:cNvPr>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2922;p78">
              <a:extLst>
                <a:ext uri="{FF2B5EF4-FFF2-40B4-BE49-F238E27FC236}">
                  <a16:creationId xmlns:a16="http://schemas.microsoft.com/office/drawing/2014/main" id="{9AE7ECDF-0745-061C-2FBE-B8BD4A431096}"/>
                </a:ext>
              </a:extLst>
            </p:cNvPr>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2923;p78">
              <a:extLst>
                <a:ext uri="{FF2B5EF4-FFF2-40B4-BE49-F238E27FC236}">
                  <a16:creationId xmlns:a16="http://schemas.microsoft.com/office/drawing/2014/main" id="{313642A6-2769-BC07-FEBD-D2AEA9D24C93}"/>
                </a:ext>
              </a:extLst>
            </p:cNvPr>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2924;p78">
              <a:extLst>
                <a:ext uri="{FF2B5EF4-FFF2-40B4-BE49-F238E27FC236}">
                  <a16:creationId xmlns:a16="http://schemas.microsoft.com/office/drawing/2014/main" id="{86FBC768-D15C-7CD6-0946-5EEB7E4C17A7}"/>
                </a:ext>
              </a:extLst>
            </p:cNvPr>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2925;p78">
              <a:extLst>
                <a:ext uri="{FF2B5EF4-FFF2-40B4-BE49-F238E27FC236}">
                  <a16:creationId xmlns:a16="http://schemas.microsoft.com/office/drawing/2014/main" id="{A51A62B8-4F56-36A2-4F22-4A3C9F57C98E}"/>
                </a:ext>
              </a:extLst>
            </p:cNvPr>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2926;p78">
              <a:extLst>
                <a:ext uri="{FF2B5EF4-FFF2-40B4-BE49-F238E27FC236}">
                  <a16:creationId xmlns:a16="http://schemas.microsoft.com/office/drawing/2014/main" id="{E5247D69-2256-AD70-5C3C-4D2239B4D615}"/>
                </a:ext>
              </a:extLst>
            </p:cNvPr>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2927;p78">
              <a:extLst>
                <a:ext uri="{FF2B5EF4-FFF2-40B4-BE49-F238E27FC236}">
                  <a16:creationId xmlns:a16="http://schemas.microsoft.com/office/drawing/2014/main" id="{1EDA96D2-F3F5-5D64-B2C7-702DEED9DF86}"/>
                </a:ext>
              </a:extLst>
            </p:cNvPr>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2928;p78">
              <a:extLst>
                <a:ext uri="{FF2B5EF4-FFF2-40B4-BE49-F238E27FC236}">
                  <a16:creationId xmlns:a16="http://schemas.microsoft.com/office/drawing/2014/main" id="{E8710BDF-4247-2093-B847-C4276846147B}"/>
                </a:ext>
              </a:extLst>
            </p:cNvPr>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2929;p78">
              <a:extLst>
                <a:ext uri="{FF2B5EF4-FFF2-40B4-BE49-F238E27FC236}">
                  <a16:creationId xmlns:a16="http://schemas.microsoft.com/office/drawing/2014/main" id="{941AB516-F248-1B08-3CEE-FABB2CBA5C90}"/>
                </a:ext>
              </a:extLst>
            </p:cNvPr>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2930;p78">
              <a:extLst>
                <a:ext uri="{FF2B5EF4-FFF2-40B4-BE49-F238E27FC236}">
                  <a16:creationId xmlns:a16="http://schemas.microsoft.com/office/drawing/2014/main" id="{E9CA9CE1-2842-FFB2-9187-F1D7B8552576}"/>
                </a:ext>
              </a:extLst>
            </p:cNvPr>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2931;p78">
              <a:extLst>
                <a:ext uri="{FF2B5EF4-FFF2-40B4-BE49-F238E27FC236}">
                  <a16:creationId xmlns:a16="http://schemas.microsoft.com/office/drawing/2014/main" id="{743C9B0A-501E-8EED-3C28-DE074955B31C}"/>
                </a:ext>
              </a:extLst>
            </p:cNvPr>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2932;p78">
              <a:extLst>
                <a:ext uri="{FF2B5EF4-FFF2-40B4-BE49-F238E27FC236}">
                  <a16:creationId xmlns:a16="http://schemas.microsoft.com/office/drawing/2014/main" id="{14D685BF-9F6C-2540-BA9D-0513EE790337}"/>
                </a:ext>
              </a:extLst>
            </p:cNvPr>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2933;p78">
              <a:extLst>
                <a:ext uri="{FF2B5EF4-FFF2-40B4-BE49-F238E27FC236}">
                  <a16:creationId xmlns:a16="http://schemas.microsoft.com/office/drawing/2014/main" id="{566BD5B1-620D-A546-7A08-3B20F605B81A}"/>
                </a:ext>
              </a:extLst>
            </p:cNvPr>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2934;p78">
              <a:extLst>
                <a:ext uri="{FF2B5EF4-FFF2-40B4-BE49-F238E27FC236}">
                  <a16:creationId xmlns:a16="http://schemas.microsoft.com/office/drawing/2014/main" id="{BAD96773-FAB8-8CD9-7E3D-91EA36A4D279}"/>
                </a:ext>
              </a:extLst>
            </p:cNvPr>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2935;p78">
              <a:extLst>
                <a:ext uri="{FF2B5EF4-FFF2-40B4-BE49-F238E27FC236}">
                  <a16:creationId xmlns:a16="http://schemas.microsoft.com/office/drawing/2014/main" id="{6C74CD1A-1B0F-58C0-5343-795C3CCDCA95}"/>
                </a:ext>
              </a:extLst>
            </p:cNvPr>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2936;p78">
              <a:extLst>
                <a:ext uri="{FF2B5EF4-FFF2-40B4-BE49-F238E27FC236}">
                  <a16:creationId xmlns:a16="http://schemas.microsoft.com/office/drawing/2014/main" id="{AE80BFCB-2FE8-A652-BACF-AA3986A18B44}"/>
                </a:ext>
              </a:extLst>
            </p:cNvPr>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2937;p78">
              <a:extLst>
                <a:ext uri="{FF2B5EF4-FFF2-40B4-BE49-F238E27FC236}">
                  <a16:creationId xmlns:a16="http://schemas.microsoft.com/office/drawing/2014/main" id="{DE66FEAC-B837-847F-DB6A-88D5ADF29169}"/>
                </a:ext>
              </a:extLst>
            </p:cNvPr>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2938;p78">
              <a:extLst>
                <a:ext uri="{FF2B5EF4-FFF2-40B4-BE49-F238E27FC236}">
                  <a16:creationId xmlns:a16="http://schemas.microsoft.com/office/drawing/2014/main" id="{C188B3D5-4764-E171-84B8-FD5665B68948}"/>
                </a:ext>
              </a:extLst>
            </p:cNvPr>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2939;p78">
              <a:extLst>
                <a:ext uri="{FF2B5EF4-FFF2-40B4-BE49-F238E27FC236}">
                  <a16:creationId xmlns:a16="http://schemas.microsoft.com/office/drawing/2014/main" id="{3F390643-DF6A-B410-EAE2-749FBDD66D1B}"/>
                </a:ext>
              </a:extLst>
            </p:cNvPr>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2940;p78">
              <a:extLst>
                <a:ext uri="{FF2B5EF4-FFF2-40B4-BE49-F238E27FC236}">
                  <a16:creationId xmlns:a16="http://schemas.microsoft.com/office/drawing/2014/main" id="{8E1EB6A2-DBF7-5E20-0F99-F6052B4C176E}"/>
                </a:ext>
              </a:extLst>
            </p:cNvPr>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2941;p78">
              <a:extLst>
                <a:ext uri="{FF2B5EF4-FFF2-40B4-BE49-F238E27FC236}">
                  <a16:creationId xmlns:a16="http://schemas.microsoft.com/office/drawing/2014/main" id="{61A77F65-88FF-7E60-5E0C-469637D3B11C}"/>
                </a:ext>
              </a:extLst>
            </p:cNvPr>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2942;p78">
              <a:extLst>
                <a:ext uri="{FF2B5EF4-FFF2-40B4-BE49-F238E27FC236}">
                  <a16:creationId xmlns:a16="http://schemas.microsoft.com/office/drawing/2014/main" id="{CAAB1302-5634-2E29-57F6-DB674CFDA56A}"/>
                </a:ext>
              </a:extLst>
            </p:cNvPr>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2943;p78">
              <a:extLst>
                <a:ext uri="{FF2B5EF4-FFF2-40B4-BE49-F238E27FC236}">
                  <a16:creationId xmlns:a16="http://schemas.microsoft.com/office/drawing/2014/main" id="{4FA00244-BB63-CB02-49B2-8EE1D9E4C0AB}"/>
                </a:ext>
              </a:extLst>
            </p:cNvPr>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2944;p78">
              <a:extLst>
                <a:ext uri="{FF2B5EF4-FFF2-40B4-BE49-F238E27FC236}">
                  <a16:creationId xmlns:a16="http://schemas.microsoft.com/office/drawing/2014/main" id="{1DB9E102-C281-590E-5EF3-24739057E84B}"/>
                </a:ext>
              </a:extLst>
            </p:cNvPr>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2945;p78">
              <a:extLst>
                <a:ext uri="{FF2B5EF4-FFF2-40B4-BE49-F238E27FC236}">
                  <a16:creationId xmlns:a16="http://schemas.microsoft.com/office/drawing/2014/main" id="{908EE6DC-9E60-0475-3E40-232B6D814160}"/>
                </a:ext>
              </a:extLst>
            </p:cNvPr>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2946;p78">
              <a:extLst>
                <a:ext uri="{FF2B5EF4-FFF2-40B4-BE49-F238E27FC236}">
                  <a16:creationId xmlns:a16="http://schemas.microsoft.com/office/drawing/2014/main" id="{71237FBA-22D0-7122-3181-B21F717F40A9}"/>
                </a:ext>
              </a:extLst>
            </p:cNvPr>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2947;p78">
              <a:extLst>
                <a:ext uri="{FF2B5EF4-FFF2-40B4-BE49-F238E27FC236}">
                  <a16:creationId xmlns:a16="http://schemas.microsoft.com/office/drawing/2014/main" id="{BC2BAD19-3A33-2DE6-9563-7193967942FD}"/>
                </a:ext>
              </a:extLst>
            </p:cNvPr>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2948;p78">
              <a:extLst>
                <a:ext uri="{FF2B5EF4-FFF2-40B4-BE49-F238E27FC236}">
                  <a16:creationId xmlns:a16="http://schemas.microsoft.com/office/drawing/2014/main" id="{0BEE8530-E1C2-6369-0885-F53D2C22C92C}"/>
                </a:ext>
              </a:extLst>
            </p:cNvPr>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2949;p78">
              <a:extLst>
                <a:ext uri="{FF2B5EF4-FFF2-40B4-BE49-F238E27FC236}">
                  <a16:creationId xmlns:a16="http://schemas.microsoft.com/office/drawing/2014/main" id="{06125F77-A359-E768-5F38-834E2D4555C9}"/>
                </a:ext>
              </a:extLst>
            </p:cNvPr>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2950;p78">
              <a:extLst>
                <a:ext uri="{FF2B5EF4-FFF2-40B4-BE49-F238E27FC236}">
                  <a16:creationId xmlns:a16="http://schemas.microsoft.com/office/drawing/2014/main" id="{0F979826-1ADB-11AD-EF98-8D92B55F7A58}"/>
                </a:ext>
              </a:extLst>
            </p:cNvPr>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2951;p78">
              <a:extLst>
                <a:ext uri="{FF2B5EF4-FFF2-40B4-BE49-F238E27FC236}">
                  <a16:creationId xmlns:a16="http://schemas.microsoft.com/office/drawing/2014/main" id="{71DD4169-4B31-BDA3-E196-0223BCCBC339}"/>
                </a:ext>
              </a:extLst>
            </p:cNvPr>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2952;p78">
              <a:extLst>
                <a:ext uri="{FF2B5EF4-FFF2-40B4-BE49-F238E27FC236}">
                  <a16:creationId xmlns:a16="http://schemas.microsoft.com/office/drawing/2014/main" id="{FAB7EEA9-971E-A785-B6AF-54C7707051D6}"/>
                </a:ext>
              </a:extLst>
            </p:cNvPr>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2953;p78">
              <a:extLst>
                <a:ext uri="{FF2B5EF4-FFF2-40B4-BE49-F238E27FC236}">
                  <a16:creationId xmlns:a16="http://schemas.microsoft.com/office/drawing/2014/main" id="{55A69502-541D-87D2-AECB-CD2C986FAE10}"/>
                </a:ext>
              </a:extLst>
            </p:cNvPr>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2954;p78">
              <a:extLst>
                <a:ext uri="{FF2B5EF4-FFF2-40B4-BE49-F238E27FC236}">
                  <a16:creationId xmlns:a16="http://schemas.microsoft.com/office/drawing/2014/main" id="{630301DE-CCE2-E830-4A6B-CA59A58E3ABE}"/>
                </a:ext>
              </a:extLst>
            </p:cNvPr>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2955;p78">
              <a:extLst>
                <a:ext uri="{FF2B5EF4-FFF2-40B4-BE49-F238E27FC236}">
                  <a16:creationId xmlns:a16="http://schemas.microsoft.com/office/drawing/2014/main" id="{1D5CE7DA-120F-59E9-CC80-F16ED2A901D3}"/>
                </a:ext>
              </a:extLst>
            </p:cNvPr>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2956;p78">
              <a:extLst>
                <a:ext uri="{FF2B5EF4-FFF2-40B4-BE49-F238E27FC236}">
                  <a16:creationId xmlns:a16="http://schemas.microsoft.com/office/drawing/2014/main" id="{2EDFDA50-521B-558A-4EAC-D80097E7BCC2}"/>
                </a:ext>
              </a:extLst>
            </p:cNvPr>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2957;p78">
              <a:extLst>
                <a:ext uri="{FF2B5EF4-FFF2-40B4-BE49-F238E27FC236}">
                  <a16:creationId xmlns:a16="http://schemas.microsoft.com/office/drawing/2014/main" id="{1E66F9D4-DBBA-A4BA-EA7F-19E3167E118A}"/>
                </a:ext>
              </a:extLst>
            </p:cNvPr>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2958;p78">
              <a:extLst>
                <a:ext uri="{FF2B5EF4-FFF2-40B4-BE49-F238E27FC236}">
                  <a16:creationId xmlns:a16="http://schemas.microsoft.com/office/drawing/2014/main" id="{5615846E-B1DF-5251-EED8-B95F664BFC05}"/>
                </a:ext>
              </a:extLst>
            </p:cNvPr>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2959;p78">
              <a:extLst>
                <a:ext uri="{FF2B5EF4-FFF2-40B4-BE49-F238E27FC236}">
                  <a16:creationId xmlns:a16="http://schemas.microsoft.com/office/drawing/2014/main" id="{F7CA6BC1-D2E6-E2C9-1FC4-674259219D4B}"/>
                </a:ext>
              </a:extLst>
            </p:cNvPr>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2960;p78">
              <a:extLst>
                <a:ext uri="{FF2B5EF4-FFF2-40B4-BE49-F238E27FC236}">
                  <a16:creationId xmlns:a16="http://schemas.microsoft.com/office/drawing/2014/main" id="{EA05E3AE-8AC3-5DA4-DFEC-832221E42416}"/>
                </a:ext>
              </a:extLst>
            </p:cNvPr>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2961;p78">
              <a:extLst>
                <a:ext uri="{FF2B5EF4-FFF2-40B4-BE49-F238E27FC236}">
                  <a16:creationId xmlns:a16="http://schemas.microsoft.com/office/drawing/2014/main" id="{F0682681-3D1D-1ACF-D1A2-773A9AE15DC4}"/>
                </a:ext>
              </a:extLst>
            </p:cNvPr>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2962;p78">
              <a:extLst>
                <a:ext uri="{FF2B5EF4-FFF2-40B4-BE49-F238E27FC236}">
                  <a16:creationId xmlns:a16="http://schemas.microsoft.com/office/drawing/2014/main" id="{840066EC-571F-2056-C7C7-FACF13824C86}"/>
                </a:ext>
              </a:extLst>
            </p:cNvPr>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2963;p78">
              <a:extLst>
                <a:ext uri="{FF2B5EF4-FFF2-40B4-BE49-F238E27FC236}">
                  <a16:creationId xmlns:a16="http://schemas.microsoft.com/office/drawing/2014/main" id="{10040C2F-10A4-DCE7-6375-35848EECA297}"/>
                </a:ext>
              </a:extLst>
            </p:cNvPr>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2964;p78">
              <a:extLst>
                <a:ext uri="{FF2B5EF4-FFF2-40B4-BE49-F238E27FC236}">
                  <a16:creationId xmlns:a16="http://schemas.microsoft.com/office/drawing/2014/main" id="{10F5FCD1-CC49-E17E-035A-7EEADEF38A8A}"/>
                </a:ext>
              </a:extLst>
            </p:cNvPr>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2965;p78">
              <a:extLst>
                <a:ext uri="{FF2B5EF4-FFF2-40B4-BE49-F238E27FC236}">
                  <a16:creationId xmlns:a16="http://schemas.microsoft.com/office/drawing/2014/main" id="{CD644C51-02DF-219C-963B-9A6C2980486E}"/>
                </a:ext>
              </a:extLst>
            </p:cNvPr>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2966;p78">
              <a:extLst>
                <a:ext uri="{FF2B5EF4-FFF2-40B4-BE49-F238E27FC236}">
                  <a16:creationId xmlns:a16="http://schemas.microsoft.com/office/drawing/2014/main" id="{E2FC5A30-E803-E61F-B333-4A87615E5060}"/>
                </a:ext>
              </a:extLst>
            </p:cNvPr>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2967;p78">
              <a:extLst>
                <a:ext uri="{FF2B5EF4-FFF2-40B4-BE49-F238E27FC236}">
                  <a16:creationId xmlns:a16="http://schemas.microsoft.com/office/drawing/2014/main" id="{F3EAC2D5-A742-E58D-AE85-879ACF2F8E07}"/>
                </a:ext>
              </a:extLst>
            </p:cNvPr>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2968;p78">
              <a:extLst>
                <a:ext uri="{FF2B5EF4-FFF2-40B4-BE49-F238E27FC236}">
                  <a16:creationId xmlns:a16="http://schemas.microsoft.com/office/drawing/2014/main" id="{8D5C7250-111D-A5DB-E16E-D33FC0DBA369}"/>
                </a:ext>
              </a:extLst>
            </p:cNvPr>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2969;p78">
              <a:extLst>
                <a:ext uri="{FF2B5EF4-FFF2-40B4-BE49-F238E27FC236}">
                  <a16:creationId xmlns:a16="http://schemas.microsoft.com/office/drawing/2014/main" id="{ED79808A-2B5F-A414-2963-CFA575319825}"/>
                </a:ext>
              </a:extLst>
            </p:cNvPr>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2970;p78">
              <a:extLst>
                <a:ext uri="{FF2B5EF4-FFF2-40B4-BE49-F238E27FC236}">
                  <a16:creationId xmlns:a16="http://schemas.microsoft.com/office/drawing/2014/main" id="{040D0C12-AFE4-D5F1-A525-0742E7A6AF42}"/>
                </a:ext>
              </a:extLst>
            </p:cNvPr>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2971;p78">
              <a:extLst>
                <a:ext uri="{FF2B5EF4-FFF2-40B4-BE49-F238E27FC236}">
                  <a16:creationId xmlns:a16="http://schemas.microsoft.com/office/drawing/2014/main" id="{41278D4F-99B2-4177-033E-B76204F48BC4}"/>
                </a:ext>
              </a:extLst>
            </p:cNvPr>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2972;p78">
              <a:extLst>
                <a:ext uri="{FF2B5EF4-FFF2-40B4-BE49-F238E27FC236}">
                  <a16:creationId xmlns:a16="http://schemas.microsoft.com/office/drawing/2014/main" id="{65FFE20D-0417-536F-78C1-52F643890196}"/>
                </a:ext>
              </a:extLst>
            </p:cNvPr>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2973;p78">
              <a:extLst>
                <a:ext uri="{FF2B5EF4-FFF2-40B4-BE49-F238E27FC236}">
                  <a16:creationId xmlns:a16="http://schemas.microsoft.com/office/drawing/2014/main" id="{C5709029-B438-FF81-37B6-FB46110C6419}"/>
                </a:ext>
              </a:extLst>
            </p:cNvPr>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2974;p78">
              <a:extLst>
                <a:ext uri="{FF2B5EF4-FFF2-40B4-BE49-F238E27FC236}">
                  <a16:creationId xmlns:a16="http://schemas.microsoft.com/office/drawing/2014/main" id="{928F0AC2-69E9-E848-939F-B59C811711DB}"/>
                </a:ext>
              </a:extLst>
            </p:cNvPr>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2975;p78">
              <a:extLst>
                <a:ext uri="{FF2B5EF4-FFF2-40B4-BE49-F238E27FC236}">
                  <a16:creationId xmlns:a16="http://schemas.microsoft.com/office/drawing/2014/main" id="{CA88F963-128F-49ED-4BB7-0C1D2F89556F}"/>
                </a:ext>
              </a:extLst>
            </p:cNvPr>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2976;p78">
              <a:extLst>
                <a:ext uri="{FF2B5EF4-FFF2-40B4-BE49-F238E27FC236}">
                  <a16:creationId xmlns:a16="http://schemas.microsoft.com/office/drawing/2014/main" id="{DD4F1CDD-AA02-6637-EABA-1514A087192A}"/>
                </a:ext>
              </a:extLst>
            </p:cNvPr>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2977;p78">
              <a:extLst>
                <a:ext uri="{FF2B5EF4-FFF2-40B4-BE49-F238E27FC236}">
                  <a16:creationId xmlns:a16="http://schemas.microsoft.com/office/drawing/2014/main" id="{AE99DA8E-03FB-4DC1-A13A-8157AF56DA7F}"/>
                </a:ext>
              </a:extLst>
            </p:cNvPr>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2978;p78">
              <a:extLst>
                <a:ext uri="{FF2B5EF4-FFF2-40B4-BE49-F238E27FC236}">
                  <a16:creationId xmlns:a16="http://schemas.microsoft.com/office/drawing/2014/main" id="{4DB18D31-1D60-0810-6E9A-62313F381A66}"/>
                </a:ext>
              </a:extLst>
            </p:cNvPr>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2979;p78">
              <a:extLst>
                <a:ext uri="{FF2B5EF4-FFF2-40B4-BE49-F238E27FC236}">
                  <a16:creationId xmlns:a16="http://schemas.microsoft.com/office/drawing/2014/main" id="{5BCC4E2F-3671-5A06-8B57-A79DAFFCE9D1}"/>
                </a:ext>
              </a:extLst>
            </p:cNvPr>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2980;p78">
              <a:extLst>
                <a:ext uri="{FF2B5EF4-FFF2-40B4-BE49-F238E27FC236}">
                  <a16:creationId xmlns:a16="http://schemas.microsoft.com/office/drawing/2014/main" id="{943E6B48-7645-B38A-DDA9-47410378730E}"/>
                </a:ext>
              </a:extLst>
            </p:cNvPr>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2981;p78">
              <a:extLst>
                <a:ext uri="{FF2B5EF4-FFF2-40B4-BE49-F238E27FC236}">
                  <a16:creationId xmlns:a16="http://schemas.microsoft.com/office/drawing/2014/main" id="{A51B2C90-955C-E2B8-D296-AF3419F37C01}"/>
                </a:ext>
              </a:extLst>
            </p:cNvPr>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2982;p78">
              <a:extLst>
                <a:ext uri="{FF2B5EF4-FFF2-40B4-BE49-F238E27FC236}">
                  <a16:creationId xmlns:a16="http://schemas.microsoft.com/office/drawing/2014/main" id="{34325B36-AD39-B938-4019-2FD2475523C9}"/>
                </a:ext>
              </a:extLst>
            </p:cNvPr>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2983;p78">
              <a:extLst>
                <a:ext uri="{FF2B5EF4-FFF2-40B4-BE49-F238E27FC236}">
                  <a16:creationId xmlns:a16="http://schemas.microsoft.com/office/drawing/2014/main" id="{28DDBF36-62E2-40D9-C3CA-716DC42315E9}"/>
                </a:ext>
              </a:extLst>
            </p:cNvPr>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2984;p78">
              <a:extLst>
                <a:ext uri="{FF2B5EF4-FFF2-40B4-BE49-F238E27FC236}">
                  <a16:creationId xmlns:a16="http://schemas.microsoft.com/office/drawing/2014/main" id="{37802484-5F2C-39BC-752A-56BE6D396AE6}"/>
                </a:ext>
              </a:extLst>
            </p:cNvPr>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2985;p78">
              <a:extLst>
                <a:ext uri="{FF2B5EF4-FFF2-40B4-BE49-F238E27FC236}">
                  <a16:creationId xmlns:a16="http://schemas.microsoft.com/office/drawing/2014/main" id="{EBEFF758-EFCA-A26A-2A67-A322002A51F6}"/>
                </a:ext>
              </a:extLst>
            </p:cNvPr>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2986;p78">
              <a:extLst>
                <a:ext uri="{FF2B5EF4-FFF2-40B4-BE49-F238E27FC236}">
                  <a16:creationId xmlns:a16="http://schemas.microsoft.com/office/drawing/2014/main" id="{D7D100BA-A5A1-CAA7-DABD-68C4B7E7F3D4}"/>
                </a:ext>
              </a:extLst>
            </p:cNvPr>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2987;p78">
              <a:extLst>
                <a:ext uri="{FF2B5EF4-FFF2-40B4-BE49-F238E27FC236}">
                  <a16:creationId xmlns:a16="http://schemas.microsoft.com/office/drawing/2014/main" id="{F8F61369-4A0D-44A7-4804-8FFD8ED1F5E9}"/>
                </a:ext>
              </a:extLst>
            </p:cNvPr>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2988;p78">
              <a:extLst>
                <a:ext uri="{FF2B5EF4-FFF2-40B4-BE49-F238E27FC236}">
                  <a16:creationId xmlns:a16="http://schemas.microsoft.com/office/drawing/2014/main" id="{D0D1BAE4-A92A-4175-9455-E59A4CEE1BDD}"/>
                </a:ext>
              </a:extLst>
            </p:cNvPr>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2989;p78">
              <a:extLst>
                <a:ext uri="{FF2B5EF4-FFF2-40B4-BE49-F238E27FC236}">
                  <a16:creationId xmlns:a16="http://schemas.microsoft.com/office/drawing/2014/main" id="{8C4D45B9-602F-3071-0404-8EFBDF8E7E64}"/>
                </a:ext>
              </a:extLst>
            </p:cNvPr>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2990;p78">
              <a:extLst>
                <a:ext uri="{FF2B5EF4-FFF2-40B4-BE49-F238E27FC236}">
                  <a16:creationId xmlns:a16="http://schemas.microsoft.com/office/drawing/2014/main" id="{DF959457-0437-7FE2-9FC4-B6A17F818C69}"/>
                </a:ext>
              </a:extLst>
            </p:cNvPr>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2991;p78">
              <a:extLst>
                <a:ext uri="{FF2B5EF4-FFF2-40B4-BE49-F238E27FC236}">
                  <a16:creationId xmlns:a16="http://schemas.microsoft.com/office/drawing/2014/main" id="{4D993D2A-45A6-915F-8CF7-8DA9FCEB6D88}"/>
                </a:ext>
              </a:extLst>
            </p:cNvPr>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2992;p78">
              <a:extLst>
                <a:ext uri="{FF2B5EF4-FFF2-40B4-BE49-F238E27FC236}">
                  <a16:creationId xmlns:a16="http://schemas.microsoft.com/office/drawing/2014/main" id="{2059C50B-DB96-1117-0AE7-3D14F69B86D9}"/>
                </a:ext>
              </a:extLst>
            </p:cNvPr>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2993;p78">
              <a:extLst>
                <a:ext uri="{FF2B5EF4-FFF2-40B4-BE49-F238E27FC236}">
                  <a16:creationId xmlns:a16="http://schemas.microsoft.com/office/drawing/2014/main" id="{7738A9DD-1B03-1549-1B1B-3EC0164E0624}"/>
                </a:ext>
              </a:extLst>
            </p:cNvPr>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2994;p78">
              <a:extLst>
                <a:ext uri="{FF2B5EF4-FFF2-40B4-BE49-F238E27FC236}">
                  <a16:creationId xmlns:a16="http://schemas.microsoft.com/office/drawing/2014/main" id="{C8E87D5F-B8B8-45BC-482C-61BDC0E6CF4D}"/>
                </a:ext>
              </a:extLst>
            </p:cNvPr>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2995;p78">
              <a:extLst>
                <a:ext uri="{FF2B5EF4-FFF2-40B4-BE49-F238E27FC236}">
                  <a16:creationId xmlns:a16="http://schemas.microsoft.com/office/drawing/2014/main" id="{D3E90C53-59F7-6EFF-10F5-03E96EE4CCB7}"/>
                </a:ext>
              </a:extLst>
            </p:cNvPr>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2996;p78">
              <a:extLst>
                <a:ext uri="{FF2B5EF4-FFF2-40B4-BE49-F238E27FC236}">
                  <a16:creationId xmlns:a16="http://schemas.microsoft.com/office/drawing/2014/main" id="{43D28E0B-2890-B91A-9D5D-43E610CE0890}"/>
                </a:ext>
              </a:extLst>
            </p:cNvPr>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2997;p78">
              <a:extLst>
                <a:ext uri="{FF2B5EF4-FFF2-40B4-BE49-F238E27FC236}">
                  <a16:creationId xmlns:a16="http://schemas.microsoft.com/office/drawing/2014/main" id="{50CC7DF5-04B9-4C6E-4002-EB10EF7F15C4}"/>
                </a:ext>
              </a:extLst>
            </p:cNvPr>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2998;p78">
              <a:extLst>
                <a:ext uri="{FF2B5EF4-FFF2-40B4-BE49-F238E27FC236}">
                  <a16:creationId xmlns:a16="http://schemas.microsoft.com/office/drawing/2014/main" id="{3C1ABFD6-F094-98F2-88A1-565DF846B5DE}"/>
                </a:ext>
              </a:extLst>
            </p:cNvPr>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2999;p78">
              <a:extLst>
                <a:ext uri="{FF2B5EF4-FFF2-40B4-BE49-F238E27FC236}">
                  <a16:creationId xmlns:a16="http://schemas.microsoft.com/office/drawing/2014/main" id="{1F530A19-1F30-FE43-B0B9-0715D5BF6568}"/>
                </a:ext>
              </a:extLst>
            </p:cNvPr>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3000;p78">
              <a:extLst>
                <a:ext uri="{FF2B5EF4-FFF2-40B4-BE49-F238E27FC236}">
                  <a16:creationId xmlns:a16="http://schemas.microsoft.com/office/drawing/2014/main" id="{F9D0D6F2-E562-B86A-15E9-BBB1AA5E8961}"/>
                </a:ext>
              </a:extLst>
            </p:cNvPr>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3001;p78">
              <a:extLst>
                <a:ext uri="{FF2B5EF4-FFF2-40B4-BE49-F238E27FC236}">
                  <a16:creationId xmlns:a16="http://schemas.microsoft.com/office/drawing/2014/main" id="{F555AF05-F838-A147-062C-AA1A93F9C30A}"/>
                </a:ext>
              </a:extLst>
            </p:cNvPr>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3002;p78">
              <a:extLst>
                <a:ext uri="{FF2B5EF4-FFF2-40B4-BE49-F238E27FC236}">
                  <a16:creationId xmlns:a16="http://schemas.microsoft.com/office/drawing/2014/main" id="{02A616CD-659E-7CB9-3CF1-DB930FF5199A}"/>
                </a:ext>
              </a:extLst>
            </p:cNvPr>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3003;p78">
              <a:extLst>
                <a:ext uri="{FF2B5EF4-FFF2-40B4-BE49-F238E27FC236}">
                  <a16:creationId xmlns:a16="http://schemas.microsoft.com/office/drawing/2014/main" id="{FC6F7E83-95ED-FD8E-23A5-7F162662929E}"/>
                </a:ext>
              </a:extLst>
            </p:cNvPr>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3004;p78">
              <a:extLst>
                <a:ext uri="{FF2B5EF4-FFF2-40B4-BE49-F238E27FC236}">
                  <a16:creationId xmlns:a16="http://schemas.microsoft.com/office/drawing/2014/main" id="{2BD30479-7459-DDB1-5E33-7F05EDF84AE2}"/>
                </a:ext>
              </a:extLst>
            </p:cNvPr>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3005;p78">
              <a:extLst>
                <a:ext uri="{FF2B5EF4-FFF2-40B4-BE49-F238E27FC236}">
                  <a16:creationId xmlns:a16="http://schemas.microsoft.com/office/drawing/2014/main" id="{424E05EF-26AD-F426-A203-BFC41318552E}"/>
                </a:ext>
              </a:extLst>
            </p:cNvPr>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3006;p78">
              <a:extLst>
                <a:ext uri="{FF2B5EF4-FFF2-40B4-BE49-F238E27FC236}">
                  <a16:creationId xmlns:a16="http://schemas.microsoft.com/office/drawing/2014/main" id="{23FA73E5-8190-A9FF-CA37-F7AA781FE168}"/>
                </a:ext>
              </a:extLst>
            </p:cNvPr>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3007;p78">
              <a:extLst>
                <a:ext uri="{FF2B5EF4-FFF2-40B4-BE49-F238E27FC236}">
                  <a16:creationId xmlns:a16="http://schemas.microsoft.com/office/drawing/2014/main" id="{ECA6067A-2465-5AFD-127C-97365DF13C82}"/>
                </a:ext>
              </a:extLst>
            </p:cNvPr>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3008;p78">
              <a:extLst>
                <a:ext uri="{FF2B5EF4-FFF2-40B4-BE49-F238E27FC236}">
                  <a16:creationId xmlns:a16="http://schemas.microsoft.com/office/drawing/2014/main" id="{91B0BE62-FE25-32D7-9071-245774D84432}"/>
                </a:ext>
              </a:extLst>
            </p:cNvPr>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3009;p78">
              <a:extLst>
                <a:ext uri="{FF2B5EF4-FFF2-40B4-BE49-F238E27FC236}">
                  <a16:creationId xmlns:a16="http://schemas.microsoft.com/office/drawing/2014/main" id="{BBC36986-4226-2E01-3144-9911607ECF39}"/>
                </a:ext>
              </a:extLst>
            </p:cNvPr>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3010;p78">
              <a:extLst>
                <a:ext uri="{FF2B5EF4-FFF2-40B4-BE49-F238E27FC236}">
                  <a16:creationId xmlns:a16="http://schemas.microsoft.com/office/drawing/2014/main" id="{EC1F48AB-0F2D-B82C-C2CD-BC0FBCC0A743}"/>
                </a:ext>
              </a:extLst>
            </p:cNvPr>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3011;p78">
              <a:extLst>
                <a:ext uri="{FF2B5EF4-FFF2-40B4-BE49-F238E27FC236}">
                  <a16:creationId xmlns:a16="http://schemas.microsoft.com/office/drawing/2014/main" id="{4363AB05-F061-DE3C-501F-3270B30BB24D}"/>
                </a:ext>
              </a:extLst>
            </p:cNvPr>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3012;p78">
              <a:extLst>
                <a:ext uri="{FF2B5EF4-FFF2-40B4-BE49-F238E27FC236}">
                  <a16:creationId xmlns:a16="http://schemas.microsoft.com/office/drawing/2014/main" id="{84DD4A26-256D-A668-2DC9-94D974D1FFC9}"/>
                </a:ext>
              </a:extLst>
            </p:cNvPr>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3013;p78">
              <a:extLst>
                <a:ext uri="{FF2B5EF4-FFF2-40B4-BE49-F238E27FC236}">
                  <a16:creationId xmlns:a16="http://schemas.microsoft.com/office/drawing/2014/main" id="{14FCA962-DF1C-C234-2E36-EC1DC4CCB673}"/>
                </a:ext>
              </a:extLst>
            </p:cNvPr>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3014;p78">
              <a:extLst>
                <a:ext uri="{FF2B5EF4-FFF2-40B4-BE49-F238E27FC236}">
                  <a16:creationId xmlns:a16="http://schemas.microsoft.com/office/drawing/2014/main" id="{2983E348-0AA1-1D0F-DD2D-BB49D96F25FF}"/>
                </a:ext>
              </a:extLst>
            </p:cNvPr>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3015;p78">
              <a:extLst>
                <a:ext uri="{FF2B5EF4-FFF2-40B4-BE49-F238E27FC236}">
                  <a16:creationId xmlns:a16="http://schemas.microsoft.com/office/drawing/2014/main" id="{EC48CB7D-8A35-CF0E-DD59-3633EB2291BC}"/>
                </a:ext>
              </a:extLst>
            </p:cNvPr>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3016;p78">
              <a:extLst>
                <a:ext uri="{FF2B5EF4-FFF2-40B4-BE49-F238E27FC236}">
                  <a16:creationId xmlns:a16="http://schemas.microsoft.com/office/drawing/2014/main" id="{90D2822F-71A6-24CC-2767-38C6B54C52A9}"/>
                </a:ext>
              </a:extLst>
            </p:cNvPr>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3017;p78">
              <a:extLst>
                <a:ext uri="{FF2B5EF4-FFF2-40B4-BE49-F238E27FC236}">
                  <a16:creationId xmlns:a16="http://schemas.microsoft.com/office/drawing/2014/main" id="{AEEAAABF-0114-295A-537D-9303E2A40870}"/>
                </a:ext>
              </a:extLst>
            </p:cNvPr>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3018;p78">
              <a:extLst>
                <a:ext uri="{FF2B5EF4-FFF2-40B4-BE49-F238E27FC236}">
                  <a16:creationId xmlns:a16="http://schemas.microsoft.com/office/drawing/2014/main" id="{388B9A53-214E-658C-1EBE-72DFD24021D2}"/>
                </a:ext>
              </a:extLst>
            </p:cNvPr>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3019;p78">
              <a:extLst>
                <a:ext uri="{FF2B5EF4-FFF2-40B4-BE49-F238E27FC236}">
                  <a16:creationId xmlns:a16="http://schemas.microsoft.com/office/drawing/2014/main" id="{03B55441-508E-056F-872B-29964606120B}"/>
                </a:ext>
              </a:extLst>
            </p:cNvPr>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3020;p78">
              <a:extLst>
                <a:ext uri="{FF2B5EF4-FFF2-40B4-BE49-F238E27FC236}">
                  <a16:creationId xmlns:a16="http://schemas.microsoft.com/office/drawing/2014/main" id="{C119ED94-8929-896F-DC3B-68834AAFC823}"/>
                </a:ext>
              </a:extLst>
            </p:cNvPr>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3021;p78">
              <a:extLst>
                <a:ext uri="{FF2B5EF4-FFF2-40B4-BE49-F238E27FC236}">
                  <a16:creationId xmlns:a16="http://schemas.microsoft.com/office/drawing/2014/main" id="{D7E33995-7B90-6305-20A3-248CF0D170E7}"/>
                </a:ext>
              </a:extLst>
            </p:cNvPr>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3022;p78">
              <a:extLst>
                <a:ext uri="{FF2B5EF4-FFF2-40B4-BE49-F238E27FC236}">
                  <a16:creationId xmlns:a16="http://schemas.microsoft.com/office/drawing/2014/main" id="{4B92A59D-9E82-596A-B229-892878E2706A}"/>
                </a:ext>
              </a:extLst>
            </p:cNvPr>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3023;p78">
              <a:extLst>
                <a:ext uri="{FF2B5EF4-FFF2-40B4-BE49-F238E27FC236}">
                  <a16:creationId xmlns:a16="http://schemas.microsoft.com/office/drawing/2014/main" id="{7C9F6583-ECC1-D908-1DBB-F3615862DF89}"/>
                </a:ext>
              </a:extLst>
            </p:cNvPr>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3024;p78">
              <a:extLst>
                <a:ext uri="{FF2B5EF4-FFF2-40B4-BE49-F238E27FC236}">
                  <a16:creationId xmlns:a16="http://schemas.microsoft.com/office/drawing/2014/main" id="{BDAA5D04-96A1-08EE-E8B8-99B7EA555B18}"/>
                </a:ext>
              </a:extLst>
            </p:cNvPr>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3025;p78">
              <a:extLst>
                <a:ext uri="{FF2B5EF4-FFF2-40B4-BE49-F238E27FC236}">
                  <a16:creationId xmlns:a16="http://schemas.microsoft.com/office/drawing/2014/main" id="{55683B46-A8DD-EF9B-7084-623DB15D64CB}"/>
                </a:ext>
              </a:extLst>
            </p:cNvPr>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3026;p78">
              <a:extLst>
                <a:ext uri="{FF2B5EF4-FFF2-40B4-BE49-F238E27FC236}">
                  <a16:creationId xmlns:a16="http://schemas.microsoft.com/office/drawing/2014/main" id="{D4F3E434-2F37-8C08-0ED8-5D2ED8769E9E}"/>
                </a:ext>
              </a:extLst>
            </p:cNvPr>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3027;p78">
              <a:extLst>
                <a:ext uri="{FF2B5EF4-FFF2-40B4-BE49-F238E27FC236}">
                  <a16:creationId xmlns:a16="http://schemas.microsoft.com/office/drawing/2014/main" id="{77E5D9CC-BF92-1DA9-8D4D-6112509FBDB6}"/>
                </a:ext>
              </a:extLst>
            </p:cNvPr>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3028;p78">
              <a:extLst>
                <a:ext uri="{FF2B5EF4-FFF2-40B4-BE49-F238E27FC236}">
                  <a16:creationId xmlns:a16="http://schemas.microsoft.com/office/drawing/2014/main" id="{FF73B40A-0E77-393B-5701-9A9BD23ED4D0}"/>
                </a:ext>
              </a:extLst>
            </p:cNvPr>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3029;p78">
              <a:extLst>
                <a:ext uri="{FF2B5EF4-FFF2-40B4-BE49-F238E27FC236}">
                  <a16:creationId xmlns:a16="http://schemas.microsoft.com/office/drawing/2014/main" id="{EDCBFA6C-21E2-0683-037E-899CEC5C33D5}"/>
                </a:ext>
              </a:extLst>
            </p:cNvPr>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3030;p78">
              <a:extLst>
                <a:ext uri="{FF2B5EF4-FFF2-40B4-BE49-F238E27FC236}">
                  <a16:creationId xmlns:a16="http://schemas.microsoft.com/office/drawing/2014/main" id="{A446599D-8B15-05C8-5DAC-9FBCE2CCB3CE}"/>
                </a:ext>
              </a:extLst>
            </p:cNvPr>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3031;p78">
              <a:extLst>
                <a:ext uri="{FF2B5EF4-FFF2-40B4-BE49-F238E27FC236}">
                  <a16:creationId xmlns:a16="http://schemas.microsoft.com/office/drawing/2014/main" id="{4F9FE890-CAA5-23EB-35A7-82ED54A203EA}"/>
                </a:ext>
              </a:extLst>
            </p:cNvPr>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3032;p78">
              <a:extLst>
                <a:ext uri="{FF2B5EF4-FFF2-40B4-BE49-F238E27FC236}">
                  <a16:creationId xmlns:a16="http://schemas.microsoft.com/office/drawing/2014/main" id="{EC1AEC31-BDB8-2B69-CAE4-687AFE0B3757}"/>
                </a:ext>
              </a:extLst>
            </p:cNvPr>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3033;p78">
              <a:extLst>
                <a:ext uri="{FF2B5EF4-FFF2-40B4-BE49-F238E27FC236}">
                  <a16:creationId xmlns:a16="http://schemas.microsoft.com/office/drawing/2014/main" id="{F280EB99-1558-6D74-B921-41671C56BE61}"/>
                </a:ext>
              </a:extLst>
            </p:cNvPr>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3034;p78">
              <a:extLst>
                <a:ext uri="{FF2B5EF4-FFF2-40B4-BE49-F238E27FC236}">
                  <a16:creationId xmlns:a16="http://schemas.microsoft.com/office/drawing/2014/main" id="{D3FFE46F-8B00-43CD-4EF1-436EFE7F1443}"/>
                </a:ext>
              </a:extLst>
            </p:cNvPr>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3035;p78">
              <a:extLst>
                <a:ext uri="{FF2B5EF4-FFF2-40B4-BE49-F238E27FC236}">
                  <a16:creationId xmlns:a16="http://schemas.microsoft.com/office/drawing/2014/main" id="{5C369783-5AC2-965F-9AF3-BE80671E8F3C}"/>
                </a:ext>
              </a:extLst>
            </p:cNvPr>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3036;p78">
              <a:extLst>
                <a:ext uri="{FF2B5EF4-FFF2-40B4-BE49-F238E27FC236}">
                  <a16:creationId xmlns:a16="http://schemas.microsoft.com/office/drawing/2014/main" id="{8E4224E6-C13F-FA6D-0B7C-236E6CF77E6D}"/>
                </a:ext>
              </a:extLst>
            </p:cNvPr>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3037;p78">
              <a:extLst>
                <a:ext uri="{FF2B5EF4-FFF2-40B4-BE49-F238E27FC236}">
                  <a16:creationId xmlns:a16="http://schemas.microsoft.com/office/drawing/2014/main" id="{7DCA1D18-1C8A-4230-8660-0A9A530CC34D}"/>
                </a:ext>
              </a:extLst>
            </p:cNvPr>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3038;p78">
              <a:extLst>
                <a:ext uri="{FF2B5EF4-FFF2-40B4-BE49-F238E27FC236}">
                  <a16:creationId xmlns:a16="http://schemas.microsoft.com/office/drawing/2014/main" id="{F54A5E04-34D6-8638-1199-AF6F1ACDA549}"/>
                </a:ext>
              </a:extLst>
            </p:cNvPr>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3039;p78">
              <a:extLst>
                <a:ext uri="{FF2B5EF4-FFF2-40B4-BE49-F238E27FC236}">
                  <a16:creationId xmlns:a16="http://schemas.microsoft.com/office/drawing/2014/main" id="{B0028D13-D322-AB3B-13F8-72B17D08C716}"/>
                </a:ext>
              </a:extLst>
            </p:cNvPr>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3040;p78">
              <a:extLst>
                <a:ext uri="{FF2B5EF4-FFF2-40B4-BE49-F238E27FC236}">
                  <a16:creationId xmlns:a16="http://schemas.microsoft.com/office/drawing/2014/main" id="{D51E47D6-5106-0452-9CD4-A67054A1C7A4}"/>
                </a:ext>
              </a:extLst>
            </p:cNvPr>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3041;p78">
              <a:extLst>
                <a:ext uri="{FF2B5EF4-FFF2-40B4-BE49-F238E27FC236}">
                  <a16:creationId xmlns:a16="http://schemas.microsoft.com/office/drawing/2014/main" id="{3FFAFFF0-74F4-B6C2-2A2A-26EB78321011}"/>
                </a:ext>
              </a:extLst>
            </p:cNvPr>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3042;p78">
              <a:extLst>
                <a:ext uri="{FF2B5EF4-FFF2-40B4-BE49-F238E27FC236}">
                  <a16:creationId xmlns:a16="http://schemas.microsoft.com/office/drawing/2014/main" id="{27529390-29BD-0376-4923-5B6571509FC0}"/>
                </a:ext>
              </a:extLst>
            </p:cNvPr>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3043;p78">
              <a:extLst>
                <a:ext uri="{FF2B5EF4-FFF2-40B4-BE49-F238E27FC236}">
                  <a16:creationId xmlns:a16="http://schemas.microsoft.com/office/drawing/2014/main" id="{CDE67A91-3FC9-E911-D338-248DCF0EA613}"/>
                </a:ext>
              </a:extLst>
            </p:cNvPr>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3044;p78">
              <a:extLst>
                <a:ext uri="{FF2B5EF4-FFF2-40B4-BE49-F238E27FC236}">
                  <a16:creationId xmlns:a16="http://schemas.microsoft.com/office/drawing/2014/main" id="{2AE6C4C6-63BF-71B5-BD91-8BBD2FF8078F}"/>
                </a:ext>
              </a:extLst>
            </p:cNvPr>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3045;p78">
              <a:extLst>
                <a:ext uri="{FF2B5EF4-FFF2-40B4-BE49-F238E27FC236}">
                  <a16:creationId xmlns:a16="http://schemas.microsoft.com/office/drawing/2014/main" id="{6EA7DCB3-CFCD-1F64-648D-0C11E1722F24}"/>
                </a:ext>
              </a:extLst>
            </p:cNvPr>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3046;p78">
              <a:extLst>
                <a:ext uri="{FF2B5EF4-FFF2-40B4-BE49-F238E27FC236}">
                  <a16:creationId xmlns:a16="http://schemas.microsoft.com/office/drawing/2014/main" id="{C616100A-1B6C-0048-76EF-2FEDAD45BE37}"/>
                </a:ext>
              </a:extLst>
            </p:cNvPr>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3047;p78">
              <a:extLst>
                <a:ext uri="{FF2B5EF4-FFF2-40B4-BE49-F238E27FC236}">
                  <a16:creationId xmlns:a16="http://schemas.microsoft.com/office/drawing/2014/main" id="{968AD1B5-C45A-7CFF-C24B-01832DDA6FB2}"/>
                </a:ext>
              </a:extLst>
            </p:cNvPr>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3048;p78">
              <a:extLst>
                <a:ext uri="{FF2B5EF4-FFF2-40B4-BE49-F238E27FC236}">
                  <a16:creationId xmlns:a16="http://schemas.microsoft.com/office/drawing/2014/main" id="{B0D37A47-8A4C-7574-897A-805BA31C8B36}"/>
                </a:ext>
              </a:extLst>
            </p:cNvPr>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3049;p78">
              <a:extLst>
                <a:ext uri="{FF2B5EF4-FFF2-40B4-BE49-F238E27FC236}">
                  <a16:creationId xmlns:a16="http://schemas.microsoft.com/office/drawing/2014/main" id="{EAD94FE6-4ACE-512D-144B-A25A28C7301F}"/>
                </a:ext>
              </a:extLst>
            </p:cNvPr>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3050;p78">
              <a:extLst>
                <a:ext uri="{FF2B5EF4-FFF2-40B4-BE49-F238E27FC236}">
                  <a16:creationId xmlns:a16="http://schemas.microsoft.com/office/drawing/2014/main" id="{B58A9FE4-E27D-17B0-CADD-49D92FA8F580}"/>
                </a:ext>
              </a:extLst>
            </p:cNvPr>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3051;p78">
              <a:extLst>
                <a:ext uri="{FF2B5EF4-FFF2-40B4-BE49-F238E27FC236}">
                  <a16:creationId xmlns:a16="http://schemas.microsoft.com/office/drawing/2014/main" id="{0F221DAD-DB02-C3E4-51C0-04179008281F}"/>
                </a:ext>
              </a:extLst>
            </p:cNvPr>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3052;p78">
              <a:extLst>
                <a:ext uri="{FF2B5EF4-FFF2-40B4-BE49-F238E27FC236}">
                  <a16:creationId xmlns:a16="http://schemas.microsoft.com/office/drawing/2014/main" id="{BF787D33-DB93-9F8A-E713-68DADFD13D94}"/>
                </a:ext>
              </a:extLst>
            </p:cNvPr>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3053;p78">
              <a:extLst>
                <a:ext uri="{FF2B5EF4-FFF2-40B4-BE49-F238E27FC236}">
                  <a16:creationId xmlns:a16="http://schemas.microsoft.com/office/drawing/2014/main" id="{D0D34145-DD18-EBAF-42AA-FE9A736043A2}"/>
                </a:ext>
              </a:extLst>
            </p:cNvPr>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3054;p78">
              <a:extLst>
                <a:ext uri="{FF2B5EF4-FFF2-40B4-BE49-F238E27FC236}">
                  <a16:creationId xmlns:a16="http://schemas.microsoft.com/office/drawing/2014/main" id="{98BB0932-E45B-B5E8-FD25-8CDFEA334431}"/>
                </a:ext>
              </a:extLst>
            </p:cNvPr>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3055;p78">
              <a:extLst>
                <a:ext uri="{FF2B5EF4-FFF2-40B4-BE49-F238E27FC236}">
                  <a16:creationId xmlns:a16="http://schemas.microsoft.com/office/drawing/2014/main" id="{207A656D-959E-D585-AF4A-AEF82C5D5A03}"/>
                </a:ext>
              </a:extLst>
            </p:cNvPr>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3056;p78">
              <a:extLst>
                <a:ext uri="{FF2B5EF4-FFF2-40B4-BE49-F238E27FC236}">
                  <a16:creationId xmlns:a16="http://schemas.microsoft.com/office/drawing/2014/main" id="{8B30CCA6-EA56-3358-96C5-1432FC8B62D0}"/>
                </a:ext>
              </a:extLst>
            </p:cNvPr>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3057;p78">
              <a:extLst>
                <a:ext uri="{FF2B5EF4-FFF2-40B4-BE49-F238E27FC236}">
                  <a16:creationId xmlns:a16="http://schemas.microsoft.com/office/drawing/2014/main" id="{6AEE61B6-D18A-176B-4012-C5D0B3F4589A}"/>
                </a:ext>
              </a:extLst>
            </p:cNvPr>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3058;p78">
              <a:extLst>
                <a:ext uri="{FF2B5EF4-FFF2-40B4-BE49-F238E27FC236}">
                  <a16:creationId xmlns:a16="http://schemas.microsoft.com/office/drawing/2014/main" id="{126AEBA8-D70C-2910-80EA-9898623C3941}"/>
                </a:ext>
              </a:extLst>
            </p:cNvPr>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3059;p78">
              <a:extLst>
                <a:ext uri="{FF2B5EF4-FFF2-40B4-BE49-F238E27FC236}">
                  <a16:creationId xmlns:a16="http://schemas.microsoft.com/office/drawing/2014/main" id="{C4649EA7-5EFF-D8BE-1F63-E57F246737A6}"/>
                </a:ext>
              </a:extLst>
            </p:cNvPr>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3060;p78">
              <a:extLst>
                <a:ext uri="{FF2B5EF4-FFF2-40B4-BE49-F238E27FC236}">
                  <a16:creationId xmlns:a16="http://schemas.microsoft.com/office/drawing/2014/main" id="{90BD156F-3F6C-703E-C8DF-59F3A318EEE7}"/>
                </a:ext>
              </a:extLst>
            </p:cNvPr>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3061;p78">
              <a:extLst>
                <a:ext uri="{FF2B5EF4-FFF2-40B4-BE49-F238E27FC236}">
                  <a16:creationId xmlns:a16="http://schemas.microsoft.com/office/drawing/2014/main" id="{3D614993-04D4-6A25-A701-24DDF8BF9053}"/>
                </a:ext>
              </a:extLst>
            </p:cNvPr>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3062;p78">
              <a:extLst>
                <a:ext uri="{FF2B5EF4-FFF2-40B4-BE49-F238E27FC236}">
                  <a16:creationId xmlns:a16="http://schemas.microsoft.com/office/drawing/2014/main" id="{551591A4-CEA1-CC42-4876-44DAF94316ED}"/>
                </a:ext>
              </a:extLst>
            </p:cNvPr>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3063;p78">
              <a:extLst>
                <a:ext uri="{FF2B5EF4-FFF2-40B4-BE49-F238E27FC236}">
                  <a16:creationId xmlns:a16="http://schemas.microsoft.com/office/drawing/2014/main" id="{B96DE182-3A4B-B71C-2B8D-28BB178A17AC}"/>
                </a:ext>
              </a:extLst>
            </p:cNvPr>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3064;p78">
              <a:extLst>
                <a:ext uri="{FF2B5EF4-FFF2-40B4-BE49-F238E27FC236}">
                  <a16:creationId xmlns:a16="http://schemas.microsoft.com/office/drawing/2014/main" id="{0A9D2CC6-8D7A-E8A0-E6A3-906BEAD81B58}"/>
                </a:ext>
              </a:extLst>
            </p:cNvPr>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3065;p78">
              <a:extLst>
                <a:ext uri="{FF2B5EF4-FFF2-40B4-BE49-F238E27FC236}">
                  <a16:creationId xmlns:a16="http://schemas.microsoft.com/office/drawing/2014/main" id="{C2630015-B2F5-7C96-0472-91778381B2F9}"/>
                </a:ext>
              </a:extLst>
            </p:cNvPr>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3066;p78">
              <a:extLst>
                <a:ext uri="{FF2B5EF4-FFF2-40B4-BE49-F238E27FC236}">
                  <a16:creationId xmlns:a16="http://schemas.microsoft.com/office/drawing/2014/main" id="{720DB069-A0F1-A70D-3538-F892FA49E85E}"/>
                </a:ext>
              </a:extLst>
            </p:cNvPr>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3067;p78">
              <a:extLst>
                <a:ext uri="{FF2B5EF4-FFF2-40B4-BE49-F238E27FC236}">
                  <a16:creationId xmlns:a16="http://schemas.microsoft.com/office/drawing/2014/main" id="{9128EA41-03D9-14CE-4F51-30F79216250E}"/>
                </a:ext>
              </a:extLst>
            </p:cNvPr>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3068;p78">
              <a:extLst>
                <a:ext uri="{FF2B5EF4-FFF2-40B4-BE49-F238E27FC236}">
                  <a16:creationId xmlns:a16="http://schemas.microsoft.com/office/drawing/2014/main" id="{85CE8831-6DF3-00BB-88CB-CA9E6E8F90B7}"/>
                </a:ext>
              </a:extLst>
            </p:cNvPr>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3069;p78">
              <a:extLst>
                <a:ext uri="{FF2B5EF4-FFF2-40B4-BE49-F238E27FC236}">
                  <a16:creationId xmlns:a16="http://schemas.microsoft.com/office/drawing/2014/main" id="{4A583A0A-7A60-47CD-1E1D-6E9A22D4FDB0}"/>
                </a:ext>
              </a:extLst>
            </p:cNvPr>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3070;p78">
              <a:extLst>
                <a:ext uri="{FF2B5EF4-FFF2-40B4-BE49-F238E27FC236}">
                  <a16:creationId xmlns:a16="http://schemas.microsoft.com/office/drawing/2014/main" id="{64985B98-F7AD-E156-F32A-174807FEA4BD}"/>
                </a:ext>
              </a:extLst>
            </p:cNvPr>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3071;p78">
              <a:extLst>
                <a:ext uri="{FF2B5EF4-FFF2-40B4-BE49-F238E27FC236}">
                  <a16:creationId xmlns:a16="http://schemas.microsoft.com/office/drawing/2014/main" id="{45AEAD18-6BD3-1C11-AA3F-4E830B531938}"/>
                </a:ext>
              </a:extLst>
            </p:cNvPr>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3072;p78">
              <a:extLst>
                <a:ext uri="{FF2B5EF4-FFF2-40B4-BE49-F238E27FC236}">
                  <a16:creationId xmlns:a16="http://schemas.microsoft.com/office/drawing/2014/main" id="{D8707D2F-289D-451C-031E-AD0EEAAAD144}"/>
                </a:ext>
              </a:extLst>
            </p:cNvPr>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3073;p78">
              <a:extLst>
                <a:ext uri="{FF2B5EF4-FFF2-40B4-BE49-F238E27FC236}">
                  <a16:creationId xmlns:a16="http://schemas.microsoft.com/office/drawing/2014/main" id="{A788E094-567A-2DA0-E9E1-030B47912629}"/>
                </a:ext>
              </a:extLst>
            </p:cNvPr>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3074;p78">
              <a:extLst>
                <a:ext uri="{FF2B5EF4-FFF2-40B4-BE49-F238E27FC236}">
                  <a16:creationId xmlns:a16="http://schemas.microsoft.com/office/drawing/2014/main" id="{BA5854EB-20C3-8643-E937-EC472DF6ADDF}"/>
                </a:ext>
              </a:extLst>
            </p:cNvPr>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3075;p78">
              <a:extLst>
                <a:ext uri="{FF2B5EF4-FFF2-40B4-BE49-F238E27FC236}">
                  <a16:creationId xmlns:a16="http://schemas.microsoft.com/office/drawing/2014/main" id="{516BDF3A-09BA-8B48-FAF0-A6ABD82AA607}"/>
                </a:ext>
              </a:extLst>
            </p:cNvPr>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3076;p78">
              <a:extLst>
                <a:ext uri="{FF2B5EF4-FFF2-40B4-BE49-F238E27FC236}">
                  <a16:creationId xmlns:a16="http://schemas.microsoft.com/office/drawing/2014/main" id="{2E5B439D-B2B1-9A95-B729-4421AB4304CD}"/>
                </a:ext>
              </a:extLst>
            </p:cNvPr>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3077;p78">
              <a:extLst>
                <a:ext uri="{FF2B5EF4-FFF2-40B4-BE49-F238E27FC236}">
                  <a16:creationId xmlns:a16="http://schemas.microsoft.com/office/drawing/2014/main" id="{3B41180F-DC76-4C62-C3D7-B3E5FAF52796}"/>
                </a:ext>
              </a:extLst>
            </p:cNvPr>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3078;p78">
              <a:extLst>
                <a:ext uri="{FF2B5EF4-FFF2-40B4-BE49-F238E27FC236}">
                  <a16:creationId xmlns:a16="http://schemas.microsoft.com/office/drawing/2014/main" id="{02E07497-B05B-2E75-478C-46C82B764752}"/>
                </a:ext>
              </a:extLst>
            </p:cNvPr>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3079;p78">
              <a:extLst>
                <a:ext uri="{FF2B5EF4-FFF2-40B4-BE49-F238E27FC236}">
                  <a16:creationId xmlns:a16="http://schemas.microsoft.com/office/drawing/2014/main" id="{0DC31796-7AAC-8812-8D69-77921B43F300}"/>
                </a:ext>
              </a:extLst>
            </p:cNvPr>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3080;p78">
              <a:extLst>
                <a:ext uri="{FF2B5EF4-FFF2-40B4-BE49-F238E27FC236}">
                  <a16:creationId xmlns:a16="http://schemas.microsoft.com/office/drawing/2014/main" id="{C4C3F4B9-5299-D836-B8D4-F2A348DD7258}"/>
                </a:ext>
              </a:extLst>
            </p:cNvPr>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3081;p78">
              <a:extLst>
                <a:ext uri="{FF2B5EF4-FFF2-40B4-BE49-F238E27FC236}">
                  <a16:creationId xmlns:a16="http://schemas.microsoft.com/office/drawing/2014/main" id="{3C59E4EA-3EDC-9F3D-5F38-3E6DD528916A}"/>
                </a:ext>
              </a:extLst>
            </p:cNvPr>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3082;p78">
              <a:extLst>
                <a:ext uri="{FF2B5EF4-FFF2-40B4-BE49-F238E27FC236}">
                  <a16:creationId xmlns:a16="http://schemas.microsoft.com/office/drawing/2014/main" id="{D7AC9D58-780B-FE82-EE50-165479C79E89}"/>
                </a:ext>
              </a:extLst>
            </p:cNvPr>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3083;p78">
              <a:extLst>
                <a:ext uri="{FF2B5EF4-FFF2-40B4-BE49-F238E27FC236}">
                  <a16:creationId xmlns:a16="http://schemas.microsoft.com/office/drawing/2014/main" id="{292DC060-C4FE-85F6-D2B5-FCFDD80040BA}"/>
                </a:ext>
              </a:extLst>
            </p:cNvPr>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3084;p78">
              <a:extLst>
                <a:ext uri="{FF2B5EF4-FFF2-40B4-BE49-F238E27FC236}">
                  <a16:creationId xmlns:a16="http://schemas.microsoft.com/office/drawing/2014/main" id="{B9DD7C97-05DE-1DC0-B737-C7B3BEAE3B79}"/>
                </a:ext>
              </a:extLst>
            </p:cNvPr>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3085;p78">
              <a:extLst>
                <a:ext uri="{FF2B5EF4-FFF2-40B4-BE49-F238E27FC236}">
                  <a16:creationId xmlns:a16="http://schemas.microsoft.com/office/drawing/2014/main" id="{8CFC7A91-B63C-CD49-5018-77E8C848631F}"/>
                </a:ext>
              </a:extLst>
            </p:cNvPr>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3086;p78">
              <a:extLst>
                <a:ext uri="{FF2B5EF4-FFF2-40B4-BE49-F238E27FC236}">
                  <a16:creationId xmlns:a16="http://schemas.microsoft.com/office/drawing/2014/main" id="{7C0B3C5B-874B-097F-E188-B23D8226140E}"/>
                </a:ext>
              </a:extLst>
            </p:cNvPr>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3087;p78">
              <a:extLst>
                <a:ext uri="{FF2B5EF4-FFF2-40B4-BE49-F238E27FC236}">
                  <a16:creationId xmlns:a16="http://schemas.microsoft.com/office/drawing/2014/main" id="{CE1C51C2-269B-130C-A48A-5033E69AC1EF}"/>
                </a:ext>
              </a:extLst>
            </p:cNvPr>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3088;p78">
              <a:extLst>
                <a:ext uri="{FF2B5EF4-FFF2-40B4-BE49-F238E27FC236}">
                  <a16:creationId xmlns:a16="http://schemas.microsoft.com/office/drawing/2014/main" id="{58891448-825C-AD82-62D5-276008A722A5}"/>
                </a:ext>
              </a:extLst>
            </p:cNvPr>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3089;p78">
              <a:extLst>
                <a:ext uri="{FF2B5EF4-FFF2-40B4-BE49-F238E27FC236}">
                  <a16:creationId xmlns:a16="http://schemas.microsoft.com/office/drawing/2014/main" id="{2566414E-7026-B46C-D2B2-9A806F56797D}"/>
                </a:ext>
              </a:extLst>
            </p:cNvPr>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3090;p78">
              <a:extLst>
                <a:ext uri="{FF2B5EF4-FFF2-40B4-BE49-F238E27FC236}">
                  <a16:creationId xmlns:a16="http://schemas.microsoft.com/office/drawing/2014/main" id="{A2C868F2-CAF5-9320-B4E1-8FA13F2CA13A}"/>
                </a:ext>
              </a:extLst>
            </p:cNvPr>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3091;p78">
              <a:extLst>
                <a:ext uri="{FF2B5EF4-FFF2-40B4-BE49-F238E27FC236}">
                  <a16:creationId xmlns:a16="http://schemas.microsoft.com/office/drawing/2014/main" id="{CE4C5FFD-698C-92A4-F0F0-F44D13D75D20}"/>
                </a:ext>
              </a:extLst>
            </p:cNvPr>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3092;p78">
              <a:extLst>
                <a:ext uri="{FF2B5EF4-FFF2-40B4-BE49-F238E27FC236}">
                  <a16:creationId xmlns:a16="http://schemas.microsoft.com/office/drawing/2014/main" id="{FE43142D-F252-83AD-3289-9DA6D4040B34}"/>
                </a:ext>
              </a:extLst>
            </p:cNvPr>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3093;p78">
              <a:extLst>
                <a:ext uri="{FF2B5EF4-FFF2-40B4-BE49-F238E27FC236}">
                  <a16:creationId xmlns:a16="http://schemas.microsoft.com/office/drawing/2014/main" id="{35B608E2-C930-DD17-7F86-65AA7350162D}"/>
                </a:ext>
              </a:extLst>
            </p:cNvPr>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3094;p78">
              <a:extLst>
                <a:ext uri="{FF2B5EF4-FFF2-40B4-BE49-F238E27FC236}">
                  <a16:creationId xmlns:a16="http://schemas.microsoft.com/office/drawing/2014/main" id="{AFDB82B2-7F96-2073-26EB-BA7B17E3F34C}"/>
                </a:ext>
              </a:extLst>
            </p:cNvPr>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3095;p78">
              <a:extLst>
                <a:ext uri="{FF2B5EF4-FFF2-40B4-BE49-F238E27FC236}">
                  <a16:creationId xmlns:a16="http://schemas.microsoft.com/office/drawing/2014/main" id="{9EBB00AD-F49F-2066-0DC1-B244C96D48A2}"/>
                </a:ext>
              </a:extLst>
            </p:cNvPr>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3096;p78">
              <a:extLst>
                <a:ext uri="{FF2B5EF4-FFF2-40B4-BE49-F238E27FC236}">
                  <a16:creationId xmlns:a16="http://schemas.microsoft.com/office/drawing/2014/main" id="{4DB44696-67D9-3660-FB79-83F6BE59385E}"/>
                </a:ext>
              </a:extLst>
            </p:cNvPr>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3097;p78">
              <a:extLst>
                <a:ext uri="{FF2B5EF4-FFF2-40B4-BE49-F238E27FC236}">
                  <a16:creationId xmlns:a16="http://schemas.microsoft.com/office/drawing/2014/main" id="{50EC5A13-C1CD-CF01-0669-582CB0C00A47}"/>
                </a:ext>
              </a:extLst>
            </p:cNvPr>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3098;p78">
              <a:extLst>
                <a:ext uri="{FF2B5EF4-FFF2-40B4-BE49-F238E27FC236}">
                  <a16:creationId xmlns:a16="http://schemas.microsoft.com/office/drawing/2014/main" id="{1D331A5D-183D-F37B-855B-D08C19361DA1}"/>
                </a:ext>
              </a:extLst>
            </p:cNvPr>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3099;p78">
              <a:extLst>
                <a:ext uri="{FF2B5EF4-FFF2-40B4-BE49-F238E27FC236}">
                  <a16:creationId xmlns:a16="http://schemas.microsoft.com/office/drawing/2014/main" id="{418F0013-96BF-BDE7-812C-80B90CDE6D17}"/>
                </a:ext>
              </a:extLst>
            </p:cNvPr>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3100;p78">
              <a:extLst>
                <a:ext uri="{FF2B5EF4-FFF2-40B4-BE49-F238E27FC236}">
                  <a16:creationId xmlns:a16="http://schemas.microsoft.com/office/drawing/2014/main" id="{1C97F59D-C2E8-9276-F347-4D342A51987F}"/>
                </a:ext>
              </a:extLst>
            </p:cNvPr>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3101;p78">
              <a:extLst>
                <a:ext uri="{FF2B5EF4-FFF2-40B4-BE49-F238E27FC236}">
                  <a16:creationId xmlns:a16="http://schemas.microsoft.com/office/drawing/2014/main" id="{BBD94869-5F54-CB4F-A733-1E57643F5ECC}"/>
                </a:ext>
              </a:extLst>
            </p:cNvPr>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3102;p78">
              <a:extLst>
                <a:ext uri="{FF2B5EF4-FFF2-40B4-BE49-F238E27FC236}">
                  <a16:creationId xmlns:a16="http://schemas.microsoft.com/office/drawing/2014/main" id="{B2F397B7-5320-CBEE-6F7E-D4E87138806A}"/>
                </a:ext>
              </a:extLst>
            </p:cNvPr>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3103;p78">
              <a:extLst>
                <a:ext uri="{FF2B5EF4-FFF2-40B4-BE49-F238E27FC236}">
                  <a16:creationId xmlns:a16="http://schemas.microsoft.com/office/drawing/2014/main" id="{731E718E-C77C-C9E4-817A-70113007FBA6}"/>
                </a:ext>
              </a:extLst>
            </p:cNvPr>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3104;p78">
              <a:extLst>
                <a:ext uri="{FF2B5EF4-FFF2-40B4-BE49-F238E27FC236}">
                  <a16:creationId xmlns:a16="http://schemas.microsoft.com/office/drawing/2014/main" id="{3F67EB5F-4F4C-2103-EF75-74F547903F4A}"/>
                </a:ext>
              </a:extLst>
            </p:cNvPr>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3105;p78">
              <a:extLst>
                <a:ext uri="{FF2B5EF4-FFF2-40B4-BE49-F238E27FC236}">
                  <a16:creationId xmlns:a16="http://schemas.microsoft.com/office/drawing/2014/main" id="{4150735E-944F-F51F-5F62-10EFDD3E0B8E}"/>
                </a:ext>
              </a:extLst>
            </p:cNvPr>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3106;p78">
              <a:extLst>
                <a:ext uri="{FF2B5EF4-FFF2-40B4-BE49-F238E27FC236}">
                  <a16:creationId xmlns:a16="http://schemas.microsoft.com/office/drawing/2014/main" id="{F2EDA909-A280-18E8-F4B2-9D5ACF98A410}"/>
                </a:ext>
              </a:extLst>
            </p:cNvPr>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3107;p78">
              <a:extLst>
                <a:ext uri="{FF2B5EF4-FFF2-40B4-BE49-F238E27FC236}">
                  <a16:creationId xmlns:a16="http://schemas.microsoft.com/office/drawing/2014/main" id="{2A97FE5E-D5DB-12C6-7D06-77D1A68D899C}"/>
                </a:ext>
              </a:extLst>
            </p:cNvPr>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3108;p78">
              <a:extLst>
                <a:ext uri="{FF2B5EF4-FFF2-40B4-BE49-F238E27FC236}">
                  <a16:creationId xmlns:a16="http://schemas.microsoft.com/office/drawing/2014/main" id="{CD2D4ABD-0FFC-DF61-35F6-00C8A8863AC1}"/>
                </a:ext>
              </a:extLst>
            </p:cNvPr>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3109;p78">
              <a:extLst>
                <a:ext uri="{FF2B5EF4-FFF2-40B4-BE49-F238E27FC236}">
                  <a16:creationId xmlns:a16="http://schemas.microsoft.com/office/drawing/2014/main" id="{08C3174B-5E28-E70C-57AA-EFD1E6F1D130}"/>
                </a:ext>
              </a:extLst>
            </p:cNvPr>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3110;p78">
              <a:extLst>
                <a:ext uri="{FF2B5EF4-FFF2-40B4-BE49-F238E27FC236}">
                  <a16:creationId xmlns:a16="http://schemas.microsoft.com/office/drawing/2014/main" id="{58E27BD3-199E-33E4-B1AB-54E3E1C3C4EE}"/>
                </a:ext>
              </a:extLst>
            </p:cNvPr>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3111;p78">
              <a:extLst>
                <a:ext uri="{FF2B5EF4-FFF2-40B4-BE49-F238E27FC236}">
                  <a16:creationId xmlns:a16="http://schemas.microsoft.com/office/drawing/2014/main" id="{D07744D1-876C-C573-9230-17B346B7AD98}"/>
                </a:ext>
              </a:extLst>
            </p:cNvPr>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3112;p78">
              <a:extLst>
                <a:ext uri="{FF2B5EF4-FFF2-40B4-BE49-F238E27FC236}">
                  <a16:creationId xmlns:a16="http://schemas.microsoft.com/office/drawing/2014/main" id="{EC138063-5130-AB31-0B33-13B25C538BD0}"/>
                </a:ext>
              </a:extLst>
            </p:cNvPr>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3113;p78">
              <a:extLst>
                <a:ext uri="{FF2B5EF4-FFF2-40B4-BE49-F238E27FC236}">
                  <a16:creationId xmlns:a16="http://schemas.microsoft.com/office/drawing/2014/main" id="{0304497B-2D49-F140-BB24-1EA7995597B6}"/>
                </a:ext>
              </a:extLst>
            </p:cNvPr>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3114;p78">
              <a:extLst>
                <a:ext uri="{FF2B5EF4-FFF2-40B4-BE49-F238E27FC236}">
                  <a16:creationId xmlns:a16="http://schemas.microsoft.com/office/drawing/2014/main" id="{1FED54A2-2D85-34E0-3A83-F8DB30A4EF90}"/>
                </a:ext>
              </a:extLst>
            </p:cNvPr>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3115;p78">
              <a:extLst>
                <a:ext uri="{FF2B5EF4-FFF2-40B4-BE49-F238E27FC236}">
                  <a16:creationId xmlns:a16="http://schemas.microsoft.com/office/drawing/2014/main" id="{FE213D62-A48B-A1C4-4249-5CE903348A6B}"/>
                </a:ext>
              </a:extLst>
            </p:cNvPr>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3116;p78">
              <a:extLst>
                <a:ext uri="{FF2B5EF4-FFF2-40B4-BE49-F238E27FC236}">
                  <a16:creationId xmlns:a16="http://schemas.microsoft.com/office/drawing/2014/main" id="{D5BB8E87-28B8-AE7B-1EEB-02A7DA50986A}"/>
                </a:ext>
              </a:extLst>
            </p:cNvPr>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3117;p78">
              <a:extLst>
                <a:ext uri="{FF2B5EF4-FFF2-40B4-BE49-F238E27FC236}">
                  <a16:creationId xmlns:a16="http://schemas.microsoft.com/office/drawing/2014/main" id="{F9086D02-3359-DB59-1488-3465D6C364C0}"/>
                </a:ext>
              </a:extLst>
            </p:cNvPr>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3118;p78">
              <a:extLst>
                <a:ext uri="{FF2B5EF4-FFF2-40B4-BE49-F238E27FC236}">
                  <a16:creationId xmlns:a16="http://schemas.microsoft.com/office/drawing/2014/main" id="{13C33EB0-F555-871F-0AEF-DD3FA98637B6}"/>
                </a:ext>
              </a:extLst>
            </p:cNvPr>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3119;p78">
              <a:extLst>
                <a:ext uri="{FF2B5EF4-FFF2-40B4-BE49-F238E27FC236}">
                  <a16:creationId xmlns:a16="http://schemas.microsoft.com/office/drawing/2014/main" id="{3411B5C9-0EA5-9423-8B06-835128DC833C}"/>
                </a:ext>
              </a:extLst>
            </p:cNvPr>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3120;p78">
              <a:extLst>
                <a:ext uri="{FF2B5EF4-FFF2-40B4-BE49-F238E27FC236}">
                  <a16:creationId xmlns:a16="http://schemas.microsoft.com/office/drawing/2014/main" id="{4276F556-1A90-259C-1957-FB7937649D00}"/>
                </a:ext>
              </a:extLst>
            </p:cNvPr>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3121;p78">
              <a:extLst>
                <a:ext uri="{FF2B5EF4-FFF2-40B4-BE49-F238E27FC236}">
                  <a16:creationId xmlns:a16="http://schemas.microsoft.com/office/drawing/2014/main" id="{21035E1C-ADAA-F4D8-0975-D4DFA59E43E1}"/>
                </a:ext>
              </a:extLst>
            </p:cNvPr>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3122;p78">
              <a:extLst>
                <a:ext uri="{FF2B5EF4-FFF2-40B4-BE49-F238E27FC236}">
                  <a16:creationId xmlns:a16="http://schemas.microsoft.com/office/drawing/2014/main" id="{79629F98-E1A2-2EE6-2C60-37D0800DE207}"/>
                </a:ext>
              </a:extLst>
            </p:cNvPr>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3123;p78">
              <a:extLst>
                <a:ext uri="{FF2B5EF4-FFF2-40B4-BE49-F238E27FC236}">
                  <a16:creationId xmlns:a16="http://schemas.microsoft.com/office/drawing/2014/main" id="{04172CEE-A8DD-6D7A-F285-5AD5CD43E473}"/>
                </a:ext>
              </a:extLst>
            </p:cNvPr>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3124;p78">
              <a:extLst>
                <a:ext uri="{FF2B5EF4-FFF2-40B4-BE49-F238E27FC236}">
                  <a16:creationId xmlns:a16="http://schemas.microsoft.com/office/drawing/2014/main" id="{66D2BD8C-2E8E-B23F-5311-C5957C76502B}"/>
                </a:ext>
              </a:extLst>
            </p:cNvPr>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3125;p78">
              <a:extLst>
                <a:ext uri="{FF2B5EF4-FFF2-40B4-BE49-F238E27FC236}">
                  <a16:creationId xmlns:a16="http://schemas.microsoft.com/office/drawing/2014/main" id="{14822CE8-2AD6-6F80-E7D1-2335E29C1D74}"/>
                </a:ext>
              </a:extLst>
            </p:cNvPr>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3126;p78">
              <a:extLst>
                <a:ext uri="{FF2B5EF4-FFF2-40B4-BE49-F238E27FC236}">
                  <a16:creationId xmlns:a16="http://schemas.microsoft.com/office/drawing/2014/main" id="{A24BDC0F-A317-9F96-B4E1-2B40F45C39AE}"/>
                </a:ext>
              </a:extLst>
            </p:cNvPr>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3127;p78">
              <a:extLst>
                <a:ext uri="{FF2B5EF4-FFF2-40B4-BE49-F238E27FC236}">
                  <a16:creationId xmlns:a16="http://schemas.microsoft.com/office/drawing/2014/main" id="{9C852888-4248-B034-FA28-DABE444EF1D9}"/>
                </a:ext>
              </a:extLst>
            </p:cNvPr>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3128;p78">
              <a:extLst>
                <a:ext uri="{FF2B5EF4-FFF2-40B4-BE49-F238E27FC236}">
                  <a16:creationId xmlns:a16="http://schemas.microsoft.com/office/drawing/2014/main" id="{566F5C85-A572-FF03-20E4-2EF91B441A22}"/>
                </a:ext>
              </a:extLst>
            </p:cNvPr>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3129;p78">
              <a:extLst>
                <a:ext uri="{FF2B5EF4-FFF2-40B4-BE49-F238E27FC236}">
                  <a16:creationId xmlns:a16="http://schemas.microsoft.com/office/drawing/2014/main" id="{1FC6D014-806E-85CC-1D99-8ADEA1AD6B93}"/>
                </a:ext>
              </a:extLst>
            </p:cNvPr>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3130;p78">
              <a:extLst>
                <a:ext uri="{FF2B5EF4-FFF2-40B4-BE49-F238E27FC236}">
                  <a16:creationId xmlns:a16="http://schemas.microsoft.com/office/drawing/2014/main" id="{1B4E5810-6EE8-A849-F410-5A108A494249}"/>
                </a:ext>
              </a:extLst>
            </p:cNvPr>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3131;p78">
              <a:extLst>
                <a:ext uri="{FF2B5EF4-FFF2-40B4-BE49-F238E27FC236}">
                  <a16:creationId xmlns:a16="http://schemas.microsoft.com/office/drawing/2014/main" id="{0F697D50-8B5A-C8AB-A2F7-61E0993DFBD1}"/>
                </a:ext>
              </a:extLst>
            </p:cNvPr>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3132;p78">
              <a:extLst>
                <a:ext uri="{FF2B5EF4-FFF2-40B4-BE49-F238E27FC236}">
                  <a16:creationId xmlns:a16="http://schemas.microsoft.com/office/drawing/2014/main" id="{59DB03D6-754C-98EB-4912-CB4FF0FDE948}"/>
                </a:ext>
              </a:extLst>
            </p:cNvPr>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3133;p78">
              <a:extLst>
                <a:ext uri="{FF2B5EF4-FFF2-40B4-BE49-F238E27FC236}">
                  <a16:creationId xmlns:a16="http://schemas.microsoft.com/office/drawing/2014/main" id="{53A84D73-B763-ECB4-AF4A-75375155021D}"/>
                </a:ext>
              </a:extLst>
            </p:cNvPr>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3134;p78">
              <a:extLst>
                <a:ext uri="{FF2B5EF4-FFF2-40B4-BE49-F238E27FC236}">
                  <a16:creationId xmlns:a16="http://schemas.microsoft.com/office/drawing/2014/main" id="{FEE37E7C-B09E-EAD6-7395-B8E4959409CE}"/>
                </a:ext>
              </a:extLst>
            </p:cNvPr>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3135;p78">
              <a:extLst>
                <a:ext uri="{FF2B5EF4-FFF2-40B4-BE49-F238E27FC236}">
                  <a16:creationId xmlns:a16="http://schemas.microsoft.com/office/drawing/2014/main" id="{286D33CE-052F-DAB2-CE2F-912497323EEE}"/>
                </a:ext>
              </a:extLst>
            </p:cNvPr>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3136;p78">
              <a:extLst>
                <a:ext uri="{FF2B5EF4-FFF2-40B4-BE49-F238E27FC236}">
                  <a16:creationId xmlns:a16="http://schemas.microsoft.com/office/drawing/2014/main" id="{CDAEC496-4D07-61EC-82F9-2E5AA5F6EB53}"/>
                </a:ext>
              </a:extLst>
            </p:cNvPr>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3137;p78">
              <a:extLst>
                <a:ext uri="{FF2B5EF4-FFF2-40B4-BE49-F238E27FC236}">
                  <a16:creationId xmlns:a16="http://schemas.microsoft.com/office/drawing/2014/main" id="{41CC7AFB-DB00-09C2-2293-3561D48F9BB3}"/>
                </a:ext>
              </a:extLst>
            </p:cNvPr>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3138;p78">
              <a:extLst>
                <a:ext uri="{FF2B5EF4-FFF2-40B4-BE49-F238E27FC236}">
                  <a16:creationId xmlns:a16="http://schemas.microsoft.com/office/drawing/2014/main" id="{00C00BDC-A447-8BB1-CF2C-E1F7391B30C1}"/>
                </a:ext>
              </a:extLst>
            </p:cNvPr>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3139;p78">
              <a:extLst>
                <a:ext uri="{FF2B5EF4-FFF2-40B4-BE49-F238E27FC236}">
                  <a16:creationId xmlns:a16="http://schemas.microsoft.com/office/drawing/2014/main" id="{AA32A098-F80C-CDE9-B42F-869A2F380319}"/>
                </a:ext>
              </a:extLst>
            </p:cNvPr>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3140;p78">
              <a:extLst>
                <a:ext uri="{FF2B5EF4-FFF2-40B4-BE49-F238E27FC236}">
                  <a16:creationId xmlns:a16="http://schemas.microsoft.com/office/drawing/2014/main" id="{A33B4C93-1A8D-10BF-8CF2-23D27BD40D3E}"/>
                </a:ext>
              </a:extLst>
            </p:cNvPr>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3141;p78">
              <a:extLst>
                <a:ext uri="{FF2B5EF4-FFF2-40B4-BE49-F238E27FC236}">
                  <a16:creationId xmlns:a16="http://schemas.microsoft.com/office/drawing/2014/main" id="{74FD190E-59CF-5F11-21C7-AD70F7984670}"/>
                </a:ext>
              </a:extLst>
            </p:cNvPr>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3142;p78">
              <a:extLst>
                <a:ext uri="{FF2B5EF4-FFF2-40B4-BE49-F238E27FC236}">
                  <a16:creationId xmlns:a16="http://schemas.microsoft.com/office/drawing/2014/main" id="{45E76495-D079-3566-844D-A68207B34DB1}"/>
                </a:ext>
              </a:extLst>
            </p:cNvPr>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3143;p78">
              <a:extLst>
                <a:ext uri="{FF2B5EF4-FFF2-40B4-BE49-F238E27FC236}">
                  <a16:creationId xmlns:a16="http://schemas.microsoft.com/office/drawing/2014/main" id="{60214373-4383-C1DD-7B71-29EC2E801268}"/>
                </a:ext>
              </a:extLst>
            </p:cNvPr>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3144;p78">
              <a:extLst>
                <a:ext uri="{FF2B5EF4-FFF2-40B4-BE49-F238E27FC236}">
                  <a16:creationId xmlns:a16="http://schemas.microsoft.com/office/drawing/2014/main" id="{30A172C7-2EF1-6278-1B41-9829F9B5B36D}"/>
                </a:ext>
              </a:extLst>
            </p:cNvPr>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3145;p78">
              <a:extLst>
                <a:ext uri="{FF2B5EF4-FFF2-40B4-BE49-F238E27FC236}">
                  <a16:creationId xmlns:a16="http://schemas.microsoft.com/office/drawing/2014/main" id="{65A981F2-FC56-2707-91B0-AA3B927A980E}"/>
                </a:ext>
              </a:extLst>
            </p:cNvPr>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3146;p78">
              <a:extLst>
                <a:ext uri="{FF2B5EF4-FFF2-40B4-BE49-F238E27FC236}">
                  <a16:creationId xmlns:a16="http://schemas.microsoft.com/office/drawing/2014/main" id="{2D72D6FF-9780-8B80-F222-30854D520A06}"/>
                </a:ext>
              </a:extLst>
            </p:cNvPr>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3147;p78">
              <a:extLst>
                <a:ext uri="{FF2B5EF4-FFF2-40B4-BE49-F238E27FC236}">
                  <a16:creationId xmlns:a16="http://schemas.microsoft.com/office/drawing/2014/main" id="{A7D744DD-F25C-C2EA-7BCE-ABE6AEF056A0}"/>
                </a:ext>
              </a:extLst>
            </p:cNvPr>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3148;p78">
              <a:extLst>
                <a:ext uri="{FF2B5EF4-FFF2-40B4-BE49-F238E27FC236}">
                  <a16:creationId xmlns:a16="http://schemas.microsoft.com/office/drawing/2014/main" id="{8F9637CC-2053-3602-FD17-E93229A12A03}"/>
                </a:ext>
              </a:extLst>
            </p:cNvPr>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3149;p78">
              <a:extLst>
                <a:ext uri="{FF2B5EF4-FFF2-40B4-BE49-F238E27FC236}">
                  <a16:creationId xmlns:a16="http://schemas.microsoft.com/office/drawing/2014/main" id="{10B40AB9-9B52-7B5B-D566-749839A68C26}"/>
                </a:ext>
              </a:extLst>
            </p:cNvPr>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3150;p78">
              <a:extLst>
                <a:ext uri="{FF2B5EF4-FFF2-40B4-BE49-F238E27FC236}">
                  <a16:creationId xmlns:a16="http://schemas.microsoft.com/office/drawing/2014/main" id="{983018EF-650A-ED41-B8FE-2F536E01AF52}"/>
                </a:ext>
              </a:extLst>
            </p:cNvPr>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3151;p78">
              <a:extLst>
                <a:ext uri="{FF2B5EF4-FFF2-40B4-BE49-F238E27FC236}">
                  <a16:creationId xmlns:a16="http://schemas.microsoft.com/office/drawing/2014/main" id="{633ADEF8-86F6-CBBB-21CA-93B1E4298DEF}"/>
                </a:ext>
              </a:extLst>
            </p:cNvPr>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3152;p78">
              <a:extLst>
                <a:ext uri="{FF2B5EF4-FFF2-40B4-BE49-F238E27FC236}">
                  <a16:creationId xmlns:a16="http://schemas.microsoft.com/office/drawing/2014/main" id="{604227C5-2B65-146C-A207-79C347A943D6}"/>
                </a:ext>
              </a:extLst>
            </p:cNvPr>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3153;p78">
              <a:extLst>
                <a:ext uri="{FF2B5EF4-FFF2-40B4-BE49-F238E27FC236}">
                  <a16:creationId xmlns:a16="http://schemas.microsoft.com/office/drawing/2014/main" id="{859C89E2-EE23-BE68-22FE-6B1FD785E046}"/>
                </a:ext>
              </a:extLst>
            </p:cNvPr>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3154;p78">
              <a:extLst>
                <a:ext uri="{FF2B5EF4-FFF2-40B4-BE49-F238E27FC236}">
                  <a16:creationId xmlns:a16="http://schemas.microsoft.com/office/drawing/2014/main" id="{C61A8EC5-619E-89B5-6DC1-135021BE0963}"/>
                </a:ext>
              </a:extLst>
            </p:cNvPr>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3155;p78">
              <a:extLst>
                <a:ext uri="{FF2B5EF4-FFF2-40B4-BE49-F238E27FC236}">
                  <a16:creationId xmlns:a16="http://schemas.microsoft.com/office/drawing/2014/main" id="{0C729C5A-A581-E80A-961E-43D3A845F85C}"/>
                </a:ext>
              </a:extLst>
            </p:cNvPr>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3156;p78">
              <a:extLst>
                <a:ext uri="{FF2B5EF4-FFF2-40B4-BE49-F238E27FC236}">
                  <a16:creationId xmlns:a16="http://schemas.microsoft.com/office/drawing/2014/main" id="{FD41E7C6-98A8-CDB8-B280-6F3C1AF6960D}"/>
                </a:ext>
              </a:extLst>
            </p:cNvPr>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3157;p78">
              <a:extLst>
                <a:ext uri="{FF2B5EF4-FFF2-40B4-BE49-F238E27FC236}">
                  <a16:creationId xmlns:a16="http://schemas.microsoft.com/office/drawing/2014/main" id="{1B725ED6-5B98-71F1-EE1B-9C936C65C898}"/>
                </a:ext>
              </a:extLst>
            </p:cNvPr>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3158;p78">
              <a:extLst>
                <a:ext uri="{FF2B5EF4-FFF2-40B4-BE49-F238E27FC236}">
                  <a16:creationId xmlns:a16="http://schemas.microsoft.com/office/drawing/2014/main" id="{800F65B7-3F2D-AEC1-AECE-CBE1F60EB41E}"/>
                </a:ext>
              </a:extLst>
            </p:cNvPr>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3159;p78">
              <a:extLst>
                <a:ext uri="{FF2B5EF4-FFF2-40B4-BE49-F238E27FC236}">
                  <a16:creationId xmlns:a16="http://schemas.microsoft.com/office/drawing/2014/main" id="{9A32A6DB-ED0A-A011-460E-8129C73C2688}"/>
                </a:ext>
              </a:extLst>
            </p:cNvPr>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3160;p78">
              <a:extLst>
                <a:ext uri="{FF2B5EF4-FFF2-40B4-BE49-F238E27FC236}">
                  <a16:creationId xmlns:a16="http://schemas.microsoft.com/office/drawing/2014/main" id="{9E847E43-14A4-F457-0A18-A76B96A60042}"/>
                </a:ext>
              </a:extLst>
            </p:cNvPr>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3161;p78">
              <a:extLst>
                <a:ext uri="{FF2B5EF4-FFF2-40B4-BE49-F238E27FC236}">
                  <a16:creationId xmlns:a16="http://schemas.microsoft.com/office/drawing/2014/main" id="{A0BC3CA1-E7E9-DCBA-9B08-9CFAA7E498E4}"/>
                </a:ext>
              </a:extLst>
            </p:cNvPr>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3162;p78">
              <a:extLst>
                <a:ext uri="{FF2B5EF4-FFF2-40B4-BE49-F238E27FC236}">
                  <a16:creationId xmlns:a16="http://schemas.microsoft.com/office/drawing/2014/main" id="{C4CA1433-09C1-14D3-3339-A774CA7577AE}"/>
                </a:ext>
              </a:extLst>
            </p:cNvPr>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3163;p78">
              <a:extLst>
                <a:ext uri="{FF2B5EF4-FFF2-40B4-BE49-F238E27FC236}">
                  <a16:creationId xmlns:a16="http://schemas.microsoft.com/office/drawing/2014/main" id="{8D3E179B-4C21-A3C5-D8EF-2B47C7B2FAD4}"/>
                </a:ext>
              </a:extLst>
            </p:cNvPr>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3164;p78">
              <a:extLst>
                <a:ext uri="{FF2B5EF4-FFF2-40B4-BE49-F238E27FC236}">
                  <a16:creationId xmlns:a16="http://schemas.microsoft.com/office/drawing/2014/main" id="{40E6D5B0-6894-5AFF-9D97-D618173B05D5}"/>
                </a:ext>
              </a:extLst>
            </p:cNvPr>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3165;p78">
              <a:extLst>
                <a:ext uri="{FF2B5EF4-FFF2-40B4-BE49-F238E27FC236}">
                  <a16:creationId xmlns:a16="http://schemas.microsoft.com/office/drawing/2014/main" id="{6C830CC2-AE9A-EA4D-B921-C9E6E7019CCB}"/>
                </a:ext>
              </a:extLst>
            </p:cNvPr>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3166;p78">
              <a:extLst>
                <a:ext uri="{FF2B5EF4-FFF2-40B4-BE49-F238E27FC236}">
                  <a16:creationId xmlns:a16="http://schemas.microsoft.com/office/drawing/2014/main" id="{4C043EAE-EC0E-4753-5E34-51AF53F9BCCD}"/>
                </a:ext>
              </a:extLst>
            </p:cNvPr>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3167;p78">
              <a:extLst>
                <a:ext uri="{FF2B5EF4-FFF2-40B4-BE49-F238E27FC236}">
                  <a16:creationId xmlns:a16="http://schemas.microsoft.com/office/drawing/2014/main" id="{5A04678A-F7E9-DEEC-4FD5-BA5789C2D89D}"/>
                </a:ext>
              </a:extLst>
            </p:cNvPr>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3168;p78">
              <a:extLst>
                <a:ext uri="{FF2B5EF4-FFF2-40B4-BE49-F238E27FC236}">
                  <a16:creationId xmlns:a16="http://schemas.microsoft.com/office/drawing/2014/main" id="{2878E527-4FDF-608E-644F-F9A5292DFAD1}"/>
                </a:ext>
              </a:extLst>
            </p:cNvPr>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3169;p78">
              <a:extLst>
                <a:ext uri="{FF2B5EF4-FFF2-40B4-BE49-F238E27FC236}">
                  <a16:creationId xmlns:a16="http://schemas.microsoft.com/office/drawing/2014/main" id="{C8F425E1-A194-F1CB-3E8F-168FA1E2454A}"/>
                </a:ext>
              </a:extLst>
            </p:cNvPr>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3170;p78">
              <a:extLst>
                <a:ext uri="{FF2B5EF4-FFF2-40B4-BE49-F238E27FC236}">
                  <a16:creationId xmlns:a16="http://schemas.microsoft.com/office/drawing/2014/main" id="{30F74E71-9140-2AA5-902A-4FFC998D8D68}"/>
                </a:ext>
              </a:extLst>
            </p:cNvPr>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3171;p78">
              <a:extLst>
                <a:ext uri="{FF2B5EF4-FFF2-40B4-BE49-F238E27FC236}">
                  <a16:creationId xmlns:a16="http://schemas.microsoft.com/office/drawing/2014/main" id="{180ED11B-FF6C-047C-18D6-4D33F6F7285B}"/>
                </a:ext>
              </a:extLst>
            </p:cNvPr>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3172;p78">
              <a:extLst>
                <a:ext uri="{FF2B5EF4-FFF2-40B4-BE49-F238E27FC236}">
                  <a16:creationId xmlns:a16="http://schemas.microsoft.com/office/drawing/2014/main" id="{C02491BD-57FA-CA6E-DC48-A7BEB73B9DF6}"/>
                </a:ext>
              </a:extLst>
            </p:cNvPr>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3173;p78">
              <a:extLst>
                <a:ext uri="{FF2B5EF4-FFF2-40B4-BE49-F238E27FC236}">
                  <a16:creationId xmlns:a16="http://schemas.microsoft.com/office/drawing/2014/main" id="{7A9C1C65-8968-C267-9A4A-4313DBC2BDCB}"/>
                </a:ext>
              </a:extLst>
            </p:cNvPr>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3174;p78">
              <a:extLst>
                <a:ext uri="{FF2B5EF4-FFF2-40B4-BE49-F238E27FC236}">
                  <a16:creationId xmlns:a16="http://schemas.microsoft.com/office/drawing/2014/main" id="{B88EF467-946B-1FAB-7E85-50C05E641D7E}"/>
                </a:ext>
              </a:extLst>
            </p:cNvPr>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3175;p78">
              <a:extLst>
                <a:ext uri="{FF2B5EF4-FFF2-40B4-BE49-F238E27FC236}">
                  <a16:creationId xmlns:a16="http://schemas.microsoft.com/office/drawing/2014/main" id="{0F6BD172-41F7-8348-23DA-65507D7AFCED}"/>
                </a:ext>
              </a:extLst>
            </p:cNvPr>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3176;p78">
              <a:extLst>
                <a:ext uri="{FF2B5EF4-FFF2-40B4-BE49-F238E27FC236}">
                  <a16:creationId xmlns:a16="http://schemas.microsoft.com/office/drawing/2014/main" id="{490FC061-5189-CF8F-5B18-D2E1AB652EDC}"/>
                </a:ext>
              </a:extLst>
            </p:cNvPr>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3177;p78">
              <a:extLst>
                <a:ext uri="{FF2B5EF4-FFF2-40B4-BE49-F238E27FC236}">
                  <a16:creationId xmlns:a16="http://schemas.microsoft.com/office/drawing/2014/main" id="{4C9E75DB-EAD2-D8D0-14EA-95AC490B2717}"/>
                </a:ext>
              </a:extLst>
            </p:cNvPr>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3178;p78">
              <a:extLst>
                <a:ext uri="{FF2B5EF4-FFF2-40B4-BE49-F238E27FC236}">
                  <a16:creationId xmlns:a16="http://schemas.microsoft.com/office/drawing/2014/main" id="{5743BF19-34F7-197D-CAAE-60CB7FF37A14}"/>
                </a:ext>
              </a:extLst>
            </p:cNvPr>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3179;p78">
              <a:extLst>
                <a:ext uri="{FF2B5EF4-FFF2-40B4-BE49-F238E27FC236}">
                  <a16:creationId xmlns:a16="http://schemas.microsoft.com/office/drawing/2014/main" id="{20C5CEC3-C361-136F-BA0A-0AF45B73472E}"/>
                </a:ext>
              </a:extLst>
            </p:cNvPr>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3180;p78">
              <a:extLst>
                <a:ext uri="{FF2B5EF4-FFF2-40B4-BE49-F238E27FC236}">
                  <a16:creationId xmlns:a16="http://schemas.microsoft.com/office/drawing/2014/main" id="{A11E7548-F138-2AFF-718F-F18699600B24}"/>
                </a:ext>
              </a:extLst>
            </p:cNvPr>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3181;p78">
              <a:extLst>
                <a:ext uri="{FF2B5EF4-FFF2-40B4-BE49-F238E27FC236}">
                  <a16:creationId xmlns:a16="http://schemas.microsoft.com/office/drawing/2014/main" id="{5D7F2F92-A64B-ECEB-49A8-A3CB67729E12}"/>
                </a:ext>
              </a:extLst>
            </p:cNvPr>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3182;p78">
              <a:extLst>
                <a:ext uri="{FF2B5EF4-FFF2-40B4-BE49-F238E27FC236}">
                  <a16:creationId xmlns:a16="http://schemas.microsoft.com/office/drawing/2014/main" id="{00AB6A41-195B-5C52-1985-DF9D04A91547}"/>
                </a:ext>
              </a:extLst>
            </p:cNvPr>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3183;p78">
              <a:extLst>
                <a:ext uri="{FF2B5EF4-FFF2-40B4-BE49-F238E27FC236}">
                  <a16:creationId xmlns:a16="http://schemas.microsoft.com/office/drawing/2014/main" id="{C73FEDC9-B8DA-2E4B-EDB0-0CE45BB540A7}"/>
                </a:ext>
              </a:extLst>
            </p:cNvPr>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3184;p78">
              <a:extLst>
                <a:ext uri="{FF2B5EF4-FFF2-40B4-BE49-F238E27FC236}">
                  <a16:creationId xmlns:a16="http://schemas.microsoft.com/office/drawing/2014/main" id="{E90BECBD-0EDF-55D0-1509-43783DBFAAF4}"/>
                </a:ext>
              </a:extLst>
            </p:cNvPr>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3185;p78">
              <a:extLst>
                <a:ext uri="{FF2B5EF4-FFF2-40B4-BE49-F238E27FC236}">
                  <a16:creationId xmlns:a16="http://schemas.microsoft.com/office/drawing/2014/main" id="{5E1D7BCE-667A-C8C9-B066-383E562DF22F}"/>
                </a:ext>
              </a:extLst>
            </p:cNvPr>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3186;p78">
              <a:extLst>
                <a:ext uri="{FF2B5EF4-FFF2-40B4-BE49-F238E27FC236}">
                  <a16:creationId xmlns:a16="http://schemas.microsoft.com/office/drawing/2014/main" id="{0F03F12F-A533-3B27-F6C9-7215B3A4125A}"/>
                </a:ext>
              </a:extLst>
            </p:cNvPr>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3187;p78">
              <a:extLst>
                <a:ext uri="{FF2B5EF4-FFF2-40B4-BE49-F238E27FC236}">
                  <a16:creationId xmlns:a16="http://schemas.microsoft.com/office/drawing/2014/main" id="{51E2A07E-23A4-5E1D-5E9F-09782D2E86C2}"/>
                </a:ext>
              </a:extLst>
            </p:cNvPr>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3188;p78">
              <a:extLst>
                <a:ext uri="{FF2B5EF4-FFF2-40B4-BE49-F238E27FC236}">
                  <a16:creationId xmlns:a16="http://schemas.microsoft.com/office/drawing/2014/main" id="{0288F5D0-3A6A-0191-C803-0DD5FD2C7594}"/>
                </a:ext>
              </a:extLst>
            </p:cNvPr>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3189;p78">
              <a:extLst>
                <a:ext uri="{FF2B5EF4-FFF2-40B4-BE49-F238E27FC236}">
                  <a16:creationId xmlns:a16="http://schemas.microsoft.com/office/drawing/2014/main" id="{D06D4C0A-0298-9060-0E6A-01849F13EA20}"/>
                </a:ext>
              </a:extLst>
            </p:cNvPr>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3190;p78">
              <a:extLst>
                <a:ext uri="{FF2B5EF4-FFF2-40B4-BE49-F238E27FC236}">
                  <a16:creationId xmlns:a16="http://schemas.microsoft.com/office/drawing/2014/main" id="{B58FF537-EF3D-43AD-F5E5-C6950EC2E079}"/>
                </a:ext>
              </a:extLst>
            </p:cNvPr>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3191;p78">
              <a:extLst>
                <a:ext uri="{FF2B5EF4-FFF2-40B4-BE49-F238E27FC236}">
                  <a16:creationId xmlns:a16="http://schemas.microsoft.com/office/drawing/2014/main" id="{E03C5135-9793-8866-8B58-38F138D7059B}"/>
                </a:ext>
              </a:extLst>
            </p:cNvPr>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3192;p78">
              <a:extLst>
                <a:ext uri="{FF2B5EF4-FFF2-40B4-BE49-F238E27FC236}">
                  <a16:creationId xmlns:a16="http://schemas.microsoft.com/office/drawing/2014/main" id="{8304D3E2-F5CE-0B40-8425-429C466A4B99}"/>
                </a:ext>
              </a:extLst>
            </p:cNvPr>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3193;p78">
              <a:extLst>
                <a:ext uri="{FF2B5EF4-FFF2-40B4-BE49-F238E27FC236}">
                  <a16:creationId xmlns:a16="http://schemas.microsoft.com/office/drawing/2014/main" id="{055F8B4E-8636-7266-90BF-0F572A5FE602}"/>
                </a:ext>
              </a:extLst>
            </p:cNvPr>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3194;p78">
              <a:extLst>
                <a:ext uri="{FF2B5EF4-FFF2-40B4-BE49-F238E27FC236}">
                  <a16:creationId xmlns:a16="http://schemas.microsoft.com/office/drawing/2014/main" id="{D3534EE1-3643-8DCE-9F85-B7422F795119}"/>
                </a:ext>
              </a:extLst>
            </p:cNvPr>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3195;p78">
              <a:extLst>
                <a:ext uri="{FF2B5EF4-FFF2-40B4-BE49-F238E27FC236}">
                  <a16:creationId xmlns:a16="http://schemas.microsoft.com/office/drawing/2014/main" id="{CDDB3C77-DD8B-0348-9EF7-BDBF21E6F208}"/>
                </a:ext>
              </a:extLst>
            </p:cNvPr>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3196;p78">
              <a:extLst>
                <a:ext uri="{FF2B5EF4-FFF2-40B4-BE49-F238E27FC236}">
                  <a16:creationId xmlns:a16="http://schemas.microsoft.com/office/drawing/2014/main" id="{E78FB035-D6DB-94F3-A3C2-EBE759EF80F9}"/>
                </a:ext>
              </a:extLst>
            </p:cNvPr>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3197;p78">
              <a:extLst>
                <a:ext uri="{FF2B5EF4-FFF2-40B4-BE49-F238E27FC236}">
                  <a16:creationId xmlns:a16="http://schemas.microsoft.com/office/drawing/2014/main" id="{C136A47E-1C6F-4034-F44C-75CDED98A9EA}"/>
                </a:ext>
              </a:extLst>
            </p:cNvPr>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3198;p78">
              <a:extLst>
                <a:ext uri="{FF2B5EF4-FFF2-40B4-BE49-F238E27FC236}">
                  <a16:creationId xmlns:a16="http://schemas.microsoft.com/office/drawing/2014/main" id="{5EC5940E-3F76-F86C-3C60-03841751F798}"/>
                </a:ext>
              </a:extLst>
            </p:cNvPr>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3199;p78">
              <a:extLst>
                <a:ext uri="{FF2B5EF4-FFF2-40B4-BE49-F238E27FC236}">
                  <a16:creationId xmlns:a16="http://schemas.microsoft.com/office/drawing/2014/main" id="{08058947-1A68-9991-1942-AD0A92460ADD}"/>
                </a:ext>
              </a:extLst>
            </p:cNvPr>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3200;p78">
              <a:extLst>
                <a:ext uri="{FF2B5EF4-FFF2-40B4-BE49-F238E27FC236}">
                  <a16:creationId xmlns:a16="http://schemas.microsoft.com/office/drawing/2014/main" id="{7CDDCD79-0D95-0D5A-16A5-E645AEA88AA1}"/>
                </a:ext>
              </a:extLst>
            </p:cNvPr>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3201;p78">
              <a:extLst>
                <a:ext uri="{FF2B5EF4-FFF2-40B4-BE49-F238E27FC236}">
                  <a16:creationId xmlns:a16="http://schemas.microsoft.com/office/drawing/2014/main" id="{526CCE58-1FEA-FA59-85B2-D4EDED92A7EB}"/>
                </a:ext>
              </a:extLst>
            </p:cNvPr>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3202;p78">
              <a:extLst>
                <a:ext uri="{FF2B5EF4-FFF2-40B4-BE49-F238E27FC236}">
                  <a16:creationId xmlns:a16="http://schemas.microsoft.com/office/drawing/2014/main" id="{1D1076AA-51AF-C11B-4B8F-C15B882AD5FE}"/>
                </a:ext>
              </a:extLst>
            </p:cNvPr>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3203;p78">
              <a:extLst>
                <a:ext uri="{FF2B5EF4-FFF2-40B4-BE49-F238E27FC236}">
                  <a16:creationId xmlns:a16="http://schemas.microsoft.com/office/drawing/2014/main" id="{4863331C-A678-85DF-3CE6-EAE4D0322078}"/>
                </a:ext>
              </a:extLst>
            </p:cNvPr>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3204;p78">
              <a:extLst>
                <a:ext uri="{FF2B5EF4-FFF2-40B4-BE49-F238E27FC236}">
                  <a16:creationId xmlns:a16="http://schemas.microsoft.com/office/drawing/2014/main" id="{BD092BDC-A397-A21A-21A5-5ACD2135ED00}"/>
                </a:ext>
              </a:extLst>
            </p:cNvPr>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3205;p78">
              <a:extLst>
                <a:ext uri="{FF2B5EF4-FFF2-40B4-BE49-F238E27FC236}">
                  <a16:creationId xmlns:a16="http://schemas.microsoft.com/office/drawing/2014/main" id="{A324873D-DA73-EAD8-6CD7-0E0B8733D709}"/>
                </a:ext>
              </a:extLst>
            </p:cNvPr>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3206;p78">
              <a:extLst>
                <a:ext uri="{FF2B5EF4-FFF2-40B4-BE49-F238E27FC236}">
                  <a16:creationId xmlns:a16="http://schemas.microsoft.com/office/drawing/2014/main" id="{7A270658-3393-0D76-5F99-79C5CEDD2317}"/>
                </a:ext>
              </a:extLst>
            </p:cNvPr>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3207;p78">
              <a:extLst>
                <a:ext uri="{FF2B5EF4-FFF2-40B4-BE49-F238E27FC236}">
                  <a16:creationId xmlns:a16="http://schemas.microsoft.com/office/drawing/2014/main" id="{D6984AF4-A76E-9E19-6C41-88B0F2544613}"/>
                </a:ext>
              </a:extLst>
            </p:cNvPr>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3208;p78">
              <a:extLst>
                <a:ext uri="{FF2B5EF4-FFF2-40B4-BE49-F238E27FC236}">
                  <a16:creationId xmlns:a16="http://schemas.microsoft.com/office/drawing/2014/main" id="{B52BFD88-FC1F-C408-586D-D6AFA9C8B881}"/>
                </a:ext>
              </a:extLst>
            </p:cNvPr>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3209;p78">
              <a:extLst>
                <a:ext uri="{FF2B5EF4-FFF2-40B4-BE49-F238E27FC236}">
                  <a16:creationId xmlns:a16="http://schemas.microsoft.com/office/drawing/2014/main" id="{B293876A-7120-E8CA-3B11-FB389AACC07E}"/>
                </a:ext>
              </a:extLst>
            </p:cNvPr>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3210;p78">
              <a:extLst>
                <a:ext uri="{FF2B5EF4-FFF2-40B4-BE49-F238E27FC236}">
                  <a16:creationId xmlns:a16="http://schemas.microsoft.com/office/drawing/2014/main" id="{010B2D7E-8630-45BD-C593-97B6D13A9A0D}"/>
                </a:ext>
              </a:extLst>
            </p:cNvPr>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3211;p78">
              <a:extLst>
                <a:ext uri="{FF2B5EF4-FFF2-40B4-BE49-F238E27FC236}">
                  <a16:creationId xmlns:a16="http://schemas.microsoft.com/office/drawing/2014/main" id="{0F694294-57E1-FE46-B512-8B04114CF26D}"/>
                </a:ext>
              </a:extLst>
            </p:cNvPr>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3212;p78">
              <a:extLst>
                <a:ext uri="{FF2B5EF4-FFF2-40B4-BE49-F238E27FC236}">
                  <a16:creationId xmlns:a16="http://schemas.microsoft.com/office/drawing/2014/main" id="{024B1B24-D50F-5E9A-7F95-DF7830D67009}"/>
                </a:ext>
              </a:extLst>
            </p:cNvPr>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3213;p78">
              <a:extLst>
                <a:ext uri="{FF2B5EF4-FFF2-40B4-BE49-F238E27FC236}">
                  <a16:creationId xmlns:a16="http://schemas.microsoft.com/office/drawing/2014/main" id="{02D40AD5-53D5-71F1-F25C-6AC6AB6B6F15}"/>
                </a:ext>
              </a:extLst>
            </p:cNvPr>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3214;p78">
              <a:extLst>
                <a:ext uri="{FF2B5EF4-FFF2-40B4-BE49-F238E27FC236}">
                  <a16:creationId xmlns:a16="http://schemas.microsoft.com/office/drawing/2014/main" id="{5920845F-3889-F062-C9DF-9E8735FF8DEF}"/>
                </a:ext>
              </a:extLst>
            </p:cNvPr>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3215;p78">
              <a:extLst>
                <a:ext uri="{FF2B5EF4-FFF2-40B4-BE49-F238E27FC236}">
                  <a16:creationId xmlns:a16="http://schemas.microsoft.com/office/drawing/2014/main" id="{604A7B8D-C595-302D-E514-631E36F0A242}"/>
                </a:ext>
              </a:extLst>
            </p:cNvPr>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3216;p78">
              <a:extLst>
                <a:ext uri="{FF2B5EF4-FFF2-40B4-BE49-F238E27FC236}">
                  <a16:creationId xmlns:a16="http://schemas.microsoft.com/office/drawing/2014/main" id="{D6B67319-D0ED-F552-33E4-47C21C84ECB2}"/>
                </a:ext>
              </a:extLst>
            </p:cNvPr>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3217;p78">
              <a:extLst>
                <a:ext uri="{FF2B5EF4-FFF2-40B4-BE49-F238E27FC236}">
                  <a16:creationId xmlns:a16="http://schemas.microsoft.com/office/drawing/2014/main" id="{4B05C062-2DA4-129E-39D4-A67592E7E84C}"/>
                </a:ext>
              </a:extLst>
            </p:cNvPr>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3218;p78">
              <a:extLst>
                <a:ext uri="{FF2B5EF4-FFF2-40B4-BE49-F238E27FC236}">
                  <a16:creationId xmlns:a16="http://schemas.microsoft.com/office/drawing/2014/main" id="{994AAC06-E441-9A17-0245-55014A63AA39}"/>
                </a:ext>
              </a:extLst>
            </p:cNvPr>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3219;p78">
              <a:extLst>
                <a:ext uri="{FF2B5EF4-FFF2-40B4-BE49-F238E27FC236}">
                  <a16:creationId xmlns:a16="http://schemas.microsoft.com/office/drawing/2014/main" id="{1F935E52-2254-ACF8-01C6-293A72D9E1CB}"/>
                </a:ext>
              </a:extLst>
            </p:cNvPr>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3220;p78">
              <a:extLst>
                <a:ext uri="{FF2B5EF4-FFF2-40B4-BE49-F238E27FC236}">
                  <a16:creationId xmlns:a16="http://schemas.microsoft.com/office/drawing/2014/main" id="{A2A6FF7B-8418-020C-D4DA-E4CF4A76428C}"/>
                </a:ext>
              </a:extLst>
            </p:cNvPr>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3221;p78">
              <a:extLst>
                <a:ext uri="{FF2B5EF4-FFF2-40B4-BE49-F238E27FC236}">
                  <a16:creationId xmlns:a16="http://schemas.microsoft.com/office/drawing/2014/main" id="{67BA83C7-F46A-DFBA-BA9C-1A057FEB35F3}"/>
                </a:ext>
              </a:extLst>
            </p:cNvPr>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3222;p78">
              <a:extLst>
                <a:ext uri="{FF2B5EF4-FFF2-40B4-BE49-F238E27FC236}">
                  <a16:creationId xmlns:a16="http://schemas.microsoft.com/office/drawing/2014/main" id="{14723F9D-50FC-30DB-38C9-60192A43CE3E}"/>
                </a:ext>
              </a:extLst>
            </p:cNvPr>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3223;p78">
              <a:extLst>
                <a:ext uri="{FF2B5EF4-FFF2-40B4-BE49-F238E27FC236}">
                  <a16:creationId xmlns:a16="http://schemas.microsoft.com/office/drawing/2014/main" id="{05F9D4BC-E0C2-A43C-8D1D-34975D2595F1}"/>
                </a:ext>
              </a:extLst>
            </p:cNvPr>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3224;p78">
              <a:extLst>
                <a:ext uri="{FF2B5EF4-FFF2-40B4-BE49-F238E27FC236}">
                  <a16:creationId xmlns:a16="http://schemas.microsoft.com/office/drawing/2014/main" id="{51D1B1FA-F018-66B1-2132-F3E1C2BB5A33}"/>
                </a:ext>
              </a:extLst>
            </p:cNvPr>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3225;p78">
              <a:extLst>
                <a:ext uri="{FF2B5EF4-FFF2-40B4-BE49-F238E27FC236}">
                  <a16:creationId xmlns:a16="http://schemas.microsoft.com/office/drawing/2014/main" id="{AFA2E6D2-6DF8-F19A-896C-6043B3FFF322}"/>
                </a:ext>
              </a:extLst>
            </p:cNvPr>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3226;p78">
              <a:extLst>
                <a:ext uri="{FF2B5EF4-FFF2-40B4-BE49-F238E27FC236}">
                  <a16:creationId xmlns:a16="http://schemas.microsoft.com/office/drawing/2014/main" id="{0700AA0B-5AE8-D2B7-EEBF-0DE2800B60DB}"/>
                </a:ext>
              </a:extLst>
            </p:cNvPr>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3227;p78">
              <a:extLst>
                <a:ext uri="{FF2B5EF4-FFF2-40B4-BE49-F238E27FC236}">
                  <a16:creationId xmlns:a16="http://schemas.microsoft.com/office/drawing/2014/main" id="{DD4188DA-F71B-17A9-1004-4DA9CCFA53C2}"/>
                </a:ext>
              </a:extLst>
            </p:cNvPr>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3228;p78">
              <a:extLst>
                <a:ext uri="{FF2B5EF4-FFF2-40B4-BE49-F238E27FC236}">
                  <a16:creationId xmlns:a16="http://schemas.microsoft.com/office/drawing/2014/main" id="{D164F56E-BF65-F9E7-4808-B41368D52C8B}"/>
                </a:ext>
              </a:extLst>
            </p:cNvPr>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3229;p78">
              <a:extLst>
                <a:ext uri="{FF2B5EF4-FFF2-40B4-BE49-F238E27FC236}">
                  <a16:creationId xmlns:a16="http://schemas.microsoft.com/office/drawing/2014/main" id="{AFA3FCA0-6F7B-5426-017E-DD7F32584B9E}"/>
                </a:ext>
              </a:extLst>
            </p:cNvPr>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3230;p78">
              <a:extLst>
                <a:ext uri="{FF2B5EF4-FFF2-40B4-BE49-F238E27FC236}">
                  <a16:creationId xmlns:a16="http://schemas.microsoft.com/office/drawing/2014/main" id="{E4CD9E6E-6C41-75E8-514F-D0AA2AB1CA01}"/>
                </a:ext>
              </a:extLst>
            </p:cNvPr>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3231;p78">
              <a:extLst>
                <a:ext uri="{FF2B5EF4-FFF2-40B4-BE49-F238E27FC236}">
                  <a16:creationId xmlns:a16="http://schemas.microsoft.com/office/drawing/2014/main" id="{02344F56-5AEF-8EF8-54D0-12393653D615}"/>
                </a:ext>
              </a:extLst>
            </p:cNvPr>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3232;p78">
              <a:extLst>
                <a:ext uri="{FF2B5EF4-FFF2-40B4-BE49-F238E27FC236}">
                  <a16:creationId xmlns:a16="http://schemas.microsoft.com/office/drawing/2014/main" id="{964BDC2B-5056-446C-95DB-499EDD0A9BFA}"/>
                </a:ext>
              </a:extLst>
            </p:cNvPr>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3233;p78">
              <a:extLst>
                <a:ext uri="{FF2B5EF4-FFF2-40B4-BE49-F238E27FC236}">
                  <a16:creationId xmlns:a16="http://schemas.microsoft.com/office/drawing/2014/main" id="{05CFEA55-6A2A-044E-FFAD-3EBB035A3F17}"/>
                </a:ext>
              </a:extLst>
            </p:cNvPr>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3234;p78">
              <a:extLst>
                <a:ext uri="{FF2B5EF4-FFF2-40B4-BE49-F238E27FC236}">
                  <a16:creationId xmlns:a16="http://schemas.microsoft.com/office/drawing/2014/main" id="{D6CA81C5-76E1-A658-BEC1-DEF61BE7423E}"/>
                </a:ext>
              </a:extLst>
            </p:cNvPr>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3235;p78">
              <a:extLst>
                <a:ext uri="{FF2B5EF4-FFF2-40B4-BE49-F238E27FC236}">
                  <a16:creationId xmlns:a16="http://schemas.microsoft.com/office/drawing/2014/main" id="{C5BDC376-13C3-AB02-FB8C-45FDB7AE0EE6}"/>
                </a:ext>
              </a:extLst>
            </p:cNvPr>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3236;p78">
              <a:extLst>
                <a:ext uri="{FF2B5EF4-FFF2-40B4-BE49-F238E27FC236}">
                  <a16:creationId xmlns:a16="http://schemas.microsoft.com/office/drawing/2014/main" id="{41C59F0F-4F5C-E6DF-CC20-51A13FDC48D0}"/>
                </a:ext>
              </a:extLst>
            </p:cNvPr>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3237;p78">
              <a:extLst>
                <a:ext uri="{FF2B5EF4-FFF2-40B4-BE49-F238E27FC236}">
                  <a16:creationId xmlns:a16="http://schemas.microsoft.com/office/drawing/2014/main" id="{863080B2-E607-05F3-1E1F-A3670D7E8E64}"/>
                </a:ext>
              </a:extLst>
            </p:cNvPr>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3238;p78">
              <a:extLst>
                <a:ext uri="{FF2B5EF4-FFF2-40B4-BE49-F238E27FC236}">
                  <a16:creationId xmlns:a16="http://schemas.microsoft.com/office/drawing/2014/main" id="{E7CFA33B-4981-F914-7628-3D8810A062CE}"/>
                </a:ext>
              </a:extLst>
            </p:cNvPr>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3239;p78">
              <a:extLst>
                <a:ext uri="{FF2B5EF4-FFF2-40B4-BE49-F238E27FC236}">
                  <a16:creationId xmlns:a16="http://schemas.microsoft.com/office/drawing/2014/main" id="{FEA039E1-1F6E-38BC-23CB-434F94FBF6E2}"/>
                </a:ext>
              </a:extLst>
            </p:cNvPr>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3240;p78">
              <a:extLst>
                <a:ext uri="{FF2B5EF4-FFF2-40B4-BE49-F238E27FC236}">
                  <a16:creationId xmlns:a16="http://schemas.microsoft.com/office/drawing/2014/main" id="{21A5E57A-4BF4-BD08-9F7B-704211AF9D4A}"/>
                </a:ext>
              </a:extLst>
            </p:cNvPr>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3241;p78">
              <a:extLst>
                <a:ext uri="{FF2B5EF4-FFF2-40B4-BE49-F238E27FC236}">
                  <a16:creationId xmlns:a16="http://schemas.microsoft.com/office/drawing/2014/main" id="{0473C165-F7AF-D508-AAF3-0DE289A7CF74}"/>
                </a:ext>
              </a:extLst>
            </p:cNvPr>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3242;p78">
              <a:extLst>
                <a:ext uri="{FF2B5EF4-FFF2-40B4-BE49-F238E27FC236}">
                  <a16:creationId xmlns:a16="http://schemas.microsoft.com/office/drawing/2014/main" id="{658BFB78-A58C-E086-31F5-1CF269507058}"/>
                </a:ext>
              </a:extLst>
            </p:cNvPr>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3243;p78">
              <a:extLst>
                <a:ext uri="{FF2B5EF4-FFF2-40B4-BE49-F238E27FC236}">
                  <a16:creationId xmlns:a16="http://schemas.microsoft.com/office/drawing/2014/main" id="{F7C06D9B-862E-511D-FB21-53593B1A33D3}"/>
                </a:ext>
              </a:extLst>
            </p:cNvPr>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3244;p78">
              <a:extLst>
                <a:ext uri="{FF2B5EF4-FFF2-40B4-BE49-F238E27FC236}">
                  <a16:creationId xmlns:a16="http://schemas.microsoft.com/office/drawing/2014/main" id="{EF8CDB2F-3AB4-060B-8F2F-77C6278624C5}"/>
                </a:ext>
              </a:extLst>
            </p:cNvPr>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3245;p78">
              <a:extLst>
                <a:ext uri="{FF2B5EF4-FFF2-40B4-BE49-F238E27FC236}">
                  <a16:creationId xmlns:a16="http://schemas.microsoft.com/office/drawing/2014/main" id="{E25DD3F5-8BCF-0291-746C-FFDF65B1B953}"/>
                </a:ext>
              </a:extLst>
            </p:cNvPr>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3246;p78">
              <a:extLst>
                <a:ext uri="{FF2B5EF4-FFF2-40B4-BE49-F238E27FC236}">
                  <a16:creationId xmlns:a16="http://schemas.microsoft.com/office/drawing/2014/main" id="{BBC14FCF-80A7-A202-508D-E5E55C8C6DB2}"/>
                </a:ext>
              </a:extLst>
            </p:cNvPr>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3247;p78">
              <a:extLst>
                <a:ext uri="{FF2B5EF4-FFF2-40B4-BE49-F238E27FC236}">
                  <a16:creationId xmlns:a16="http://schemas.microsoft.com/office/drawing/2014/main" id="{30F9099A-A8C6-8A32-FDAB-6757FACBA1C4}"/>
                </a:ext>
              </a:extLst>
            </p:cNvPr>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3248;p78">
              <a:extLst>
                <a:ext uri="{FF2B5EF4-FFF2-40B4-BE49-F238E27FC236}">
                  <a16:creationId xmlns:a16="http://schemas.microsoft.com/office/drawing/2014/main" id="{5FE45A47-449C-415C-860F-BE2576765AED}"/>
                </a:ext>
              </a:extLst>
            </p:cNvPr>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3249;p78">
              <a:extLst>
                <a:ext uri="{FF2B5EF4-FFF2-40B4-BE49-F238E27FC236}">
                  <a16:creationId xmlns:a16="http://schemas.microsoft.com/office/drawing/2014/main" id="{D748BC21-B158-0C26-6347-48467B041E60}"/>
                </a:ext>
              </a:extLst>
            </p:cNvPr>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3250;p78">
              <a:extLst>
                <a:ext uri="{FF2B5EF4-FFF2-40B4-BE49-F238E27FC236}">
                  <a16:creationId xmlns:a16="http://schemas.microsoft.com/office/drawing/2014/main" id="{0597F93A-B279-2256-37FF-C0E82735BE9B}"/>
                </a:ext>
              </a:extLst>
            </p:cNvPr>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3251;p78">
              <a:extLst>
                <a:ext uri="{FF2B5EF4-FFF2-40B4-BE49-F238E27FC236}">
                  <a16:creationId xmlns:a16="http://schemas.microsoft.com/office/drawing/2014/main" id="{4223F2E3-CA37-9292-2C1A-956867DCB454}"/>
                </a:ext>
              </a:extLst>
            </p:cNvPr>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3252;p78">
              <a:extLst>
                <a:ext uri="{FF2B5EF4-FFF2-40B4-BE49-F238E27FC236}">
                  <a16:creationId xmlns:a16="http://schemas.microsoft.com/office/drawing/2014/main" id="{36784483-3D09-5F6E-ED88-3694B6FF0267}"/>
                </a:ext>
              </a:extLst>
            </p:cNvPr>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3253;p78">
              <a:extLst>
                <a:ext uri="{FF2B5EF4-FFF2-40B4-BE49-F238E27FC236}">
                  <a16:creationId xmlns:a16="http://schemas.microsoft.com/office/drawing/2014/main" id="{5266237E-F634-1442-7E47-BA7FCDEBAB25}"/>
                </a:ext>
              </a:extLst>
            </p:cNvPr>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3254;p78">
              <a:extLst>
                <a:ext uri="{FF2B5EF4-FFF2-40B4-BE49-F238E27FC236}">
                  <a16:creationId xmlns:a16="http://schemas.microsoft.com/office/drawing/2014/main" id="{8543D280-17F1-52C3-7AF0-BD6A84DB206B}"/>
                </a:ext>
              </a:extLst>
            </p:cNvPr>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3255;p78">
              <a:extLst>
                <a:ext uri="{FF2B5EF4-FFF2-40B4-BE49-F238E27FC236}">
                  <a16:creationId xmlns:a16="http://schemas.microsoft.com/office/drawing/2014/main" id="{95FF1B6F-62A2-4F1F-D9AF-C29257AA9BB1}"/>
                </a:ext>
              </a:extLst>
            </p:cNvPr>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3256;p78">
              <a:extLst>
                <a:ext uri="{FF2B5EF4-FFF2-40B4-BE49-F238E27FC236}">
                  <a16:creationId xmlns:a16="http://schemas.microsoft.com/office/drawing/2014/main" id="{B481FCC3-7760-BF25-3420-31A5B2E982BE}"/>
                </a:ext>
              </a:extLst>
            </p:cNvPr>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3257;p78">
              <a:extLst>
                <a:ext uri="{FF2B5EF4-FFF2-40B4-BE49-F238E27FC236}">
                  <a16:creationId xmlns:a16="http://schemas.microsoft.com/office/drawing/2014/main" id="{DEF1DECF-853C-9D74-52CB-F3141CFAC22C}"/>
                </a:ext>
              </a:extLst>
            </p:cNvPr>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3258;p78">
              <a:extLst>
                <a:ext uri="{FF2B5EF4-FFF2-40B4-BE49-F238E27FC236}">
                  <a16:creationId xmlns:a16="http://schemas.microsoft.com/office/drawing/2014/main" id="{08584756-3E40-6F62-A8F2-D6E784DB0E15}"/>
                </a:ext>
              </a:extLst>
            </p:cNvPr>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3259;p78">
              <a:extLst>
                <a:ext uri="{FF2B5EF4-FFF2-40B4-BE49-F238E27FC236}">
                  <a16:creationId xmlns:a16="http://schemas.microsoft.com/office/drawing/2014/main" id="{851D3A5B-BC32-A149-B0CE-A7A8DF8E3FE0}"/>
                </a:ext>
              </a:extLst>
            </p:cNvPr>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3260;p78">
              <a:extLst>
                <a:ext uri="{FF2B5EF4-FFF2-40B4-BE49-F238E27FC236}">
                  <a16:creationId xmlns:a16="http://schemas.microsoft.com/office/drawing/2014/main" id="{D01D8F48-919A-B881-EB38-3086A65091D2}"/>
                </a:ext>
              </a:extLst>
            </p:cNvPr>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3261;p78">
              <a:extLst>
                <a:ext uri="{FF2B5EF4-FFF2-40B4-BE49-F238E27FC236}">
                  <a16:creationId xmlns:a16="http://schemas.microsoft.com/office/drawing/2014/main" id="{148ACF70-BFB0-22C3-7939-AAC473626957}"/>
                </a:ext>
              </a:extLst>
            </p:cNvPr>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3262;p78">
              <a:extLst>
                <a:ext uri="{FF2B5EF4-FFF2-40B4-BE49-F238E27FC236}">
                  <a16:creationId xmlns:a16="http://schemas.microsoft.com/office/drawing/2014/main" id="{F872F556-0182-9773-A352-C303EB869A3E}"/>
                </a:ext>
              </a:extLst>
            </p:cNvPr>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3263;p78">
              <a:extLst>
                <a:ext uri="{FF2B5EF4-FFF2-40B4-BE49-F238E27FC236}">
                  <a16:creationId xmlns:a16="http://schemas.microsoft.com/office/drawing/2014/main" id="{8DB9CC54-0552-1914-AE66-ABCDA7301912}"/>
                </a:ext>
              </a:extLst>
            </p:cNvPr>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3264;p78">
              <a:extLst>
                <a:ext uri="{FF2B5EF4-FFF2-40B4-BE49-F238E27FC236}">
                  <a16:creationId xmlns:a16="http://schemas.microsoft.com/office/drawing/2014/main" id="{26FBCD8E-53BC-3ABD-FF5C-7313832422F3}"/>
                </a:ext>
              </a:extLst>
            </p:cNvPr>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3265;p78">
              <a:extLst>
                <a:ext uri="{FF2B5EF4-FFF2-40B4-BE49-F238E27FC236}">
                  <a16:creationId xmlns:a16="http://schemas.microsoft.com/office/drawing/2014/main" id="{250A919B-C9B2-B5E1-D766-6F16C2D31B5F}"/>
                </a:ext>
              </a:extLst>
            </p:cNvPr>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3266;p78">
              <a:extLst>
                <a:ext uri="{FF2B5EF4-FFF2-40B4-BE49-F238E27FC236}">
                  <a16:creationId xmlns:a16="http://schemas.microsoft.com/office/drawing/2014/main" id="{EB3E357C-C73E-CA1E-9792-F5E39CC2C01F}"/>
                </a:ext>
              </a:extLst>
            </p:cNvPr>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3267;p78">
              <a:extLst>
                <a:ext uri="{FF2B5EF4-FFF2-40B4-BE49-F238E27FC236}">
                  <a16:creationId xmlns:a16="http://schemas.microsoft.com/office/drawing/2014/main" id="{F0A7E9B5-DC4D-AA09-A02A-AB48AD68505B}"/>
                </a:ext>
              </a:extLst>
            </p:cNvPr>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3268;p78">
              <a:extLst>
                <a:ext uri="{FF2B5EF4-FFF2-40B4-BE49-F238E27FC236}">
                  <a16:creationId xmlns:a16="http://schemas.microsoft.com/office/drawing/2014/main" id="{7BC12FA4-4891-4596-AFE4-4DAAFBD57B26}"/>
                </a:ext>
              </a:extLst>
            </p:cNvPr>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3269;p78">
              <a:extLst>
                <a:ext uri="{FF2B5EF4-FFF2-40B4-BE49-F238E27FC236}">
                  <a16:creationId xmlns:a16="http://schemas.microsoft.com/office/drawing/2014/main" id="{96797887-BEFB-01B3-A4C2-E618DFC66619}"/>
                </a:ext>
              </a:extLst>
            </p:cNvPr>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3270;p78">
              <a:extLst>
                <a:ext uri="{FF2B5EF4-FFF2-40B4-BE49-F238E27FC236}">
                  <a16:creationId xmlns:a16="http://schemas.microsoft.com/office/drawing/2014/main" id="{B908C823-3BFC-1F1A-A636-878DF532814E}"/>
                </a:ext>
              </a:extLst>
            </p:cNvPr>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3271;p78">
              <a:extLst>
                <a:ext uri="{FF2B5EF4-FFF2-40B4-BE49-F238E27FC236}">
                  <a16:creationId xmlns:a16="http://schemas.microsoft.com/office/drawing/2014/main" id="{6356DA52-BAA7-A27B-554B-8E89AB9006D3}"/>
                </a:ext>
              </a:extLst>
            </p:cNvPr>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3272;p78">
              <a:extLst>
                <a:ext uri="{FF2B5EF4-FFF2-40B4-BE49-F238E27FC236}">
                  <a16:creationId xmlns:a16="http://schemas.microsoft.com/office/drawing/2014/main" id="{DAB305E2-D258-9B6E-D9CE-037586F94C14}"/>
                </a:ext>
              </a:extLst>
            </p:cNvPr>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3273;p78">
              <a:extLst>
                <a:ext uri="{FF2B5EF4-FFF2-40B4-BE49-F238E27FC236}">
                  <a16:creationId xmlns:a16="http://schemas.microsoft.com/office/drawing/2014/main" id="{522CBF9E-BDF2-8EA1-6798-6EDD8B339594}"/>
                </a:ext>
              </a:extLst>
            </p:cNvPr>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3274;p78">
              <a:extLst>
                <a:ext uri="{FF2B5EF4-FFF2-40B4-BE49-F238E27FC236}">
                  <a16:creationId xmlns:a16="http://schemas.microsoft.com/office/drawing/2014/main" id="{A0001270-4022-A99D-4D31-7628E16653F2}"/>
                </a:ext>
              </a:extLst>
            </p:cNvPr>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3275;p78">
              <a:extLst>
                <a:ext uri="{FF2B5EF4-FFF2-40B4-BE49-F238E27FC236}">
                  <a16:creationId xmlns:a16="http://schemas.microsoft.com/office/drawing/2014/main" id="{0ABF5954-9924-2617-5622-3996C8DA76F2}"/>
                </a:ext>
              </a:extLst>
            </p:cNvPr>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3276;p78">
              <a:extLst>
                <a:ext uri="{FF2B5EF4-FFF2-40B4-BE49-F238E27FC236}">
                  <a16:creationId xmlns:a16="http://schemas.microsoft.com/office/drawing/2014/main" id="{9CB218CC-14DB-8991-38CE-0ED8886BAC38}"/>
                </a:ext>
              </a:extLst>
            </p:cNvPr>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3277;p78">
              <a:extLst>
                <a:ext uri="{FF2B5EF4-FFF2-40B4-BE49-F238E27FC236}">
                  <a16:creationId xmlns:a16="http://schemas.microsoft.com/office/drawing/2014/main" id="{68BD9FFE-04CA-739F-6AEE-74213F393561}"/>
                </a:ext>
              </a:extLst>
            </p:cNvPr>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3278;p78">
              <a:extLst>
                <a:ext uri="{FF2B5EF4-FFF2-40B4-BE49-F238E27FC236}">
                  <a16:creationId xmlns:a16="http://schemas.microsoft.com/office/drawing/2014/main" id="{84CD22F6-0CA8-4164-8C16-EC2FFFC03CC1}"/>
                </a:ext>
              </a:extLst>
            </p:cNvPr>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3279;p78">
              <a:extLst>
                <a:ext uri="{FF2B5EF4-FFF2-40B4-BE49-F238E27FC236}">
                  <a16:creationId xmlns:a16="http://schemas.microsoft.com/office/drawing/2014/main" id="{BF4457B4-5EE8-074A-B3B6-3075BA7618D4}"/>
                </a:ext>
              </a:extLst>
            </p:cNvPr>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3280;p78">
              <a:extLst>
                <a:ext uri="{FF2B5EF4-FFF2-40B4-BE49-F238E27FC236}">
                  <a16:creationId xmlns:a16="http://schemas.microsoft.com/office/drawing/2014/main" id="{1A2873D9-83B4-98F1-EF77-9B63BD250A9B}"/>
                </a:ext>
              </a:extLst>
            </p:cNvPr>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3281;p78">
              <a:extLst>
                <a:ext uri="{FF2B5EF4-FFF2-40B4-BE49-F238E27FC236}">
                  <a16:creationId xmlns:a16="http://schemas.microsoft.com/office/drawing/2014/main" id="{EACA2648-9D3A-5C3B-A219-FAC19969D0FD}"/>
                </a:ext>
              </a:extLst>
            </p:cNvPr>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3282;p78">
              <a:extLst>
                <a:ext uri="{FF2B5EF4-FFF2-40B4-BE49-F238E27FC236}">
                  <a16:creationId xmlns:a16="http://schemas.microsoft.com/office/drawing/2014/main" id="{8B502856-7C72-3071-AD40-DA5BB84E9891}"/>
                </a:ext>
              </a:extLst>
            </p:cNvPr>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3283;p78">
              <a:extLst>
                <a:ext uri="{FF2B5EF4-FFF2-40B4-BE49-F238E27FC236}">
                  <a16:creationId xmlns:a16="http://schemas.microsoft.com/office/drawing/2014/main" id="{1D5ADEF4-6E36-86C5-D2C5-8A6EB8613B55}"/>
                </a:ext>
              </a:extLst>
            </p:cNvPr>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3284;p78">
              <a:extLst>
                <a:ext uri="{FF2B5EF4-FFF2-40B4-BE49-F238E27FC236}">
                  <a16:creationId xmlns:a16="http://schemas.microsoft.com/office/drawing/2014/main" id="{5EE98146-D237-E762-B154-61F13E898DF9}"/>
                </a:ext>
              </a:extLst>
            </p:cNvPr>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3285;p78">
              <a:extLst>
                <a:ext uri="{FF2B5EF4-FFF2-40B4-BE49-F238E27FC236}">
                  <a16:creationId xmlns:a16="http://schemas.microsoft.com/office/drawing/2014/main" id="{9CA1F556-80C3-A9DC-96B7-6CDE4A2497D7}"/>
                </a:ext>
              </a:extLst>
            </p:cNvPr>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3286;p78">
              <a:extLst>
                <a:ext uri="{FF2B5EF4-FFF2-40B4-BE49-F238E27FC236}">
                  <a16:creationId xmlns:a16="http://schemas.microsoft.com/office/drawing/2014/main" id="{63EF5E27-A739-8B71-855D-E3F66C1D47D6}"/>
                </a:ext>
              </a:extLst>
            </p:cNvPr>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3287;p78">
              <a:extLst>
                <a:ext uri="{FF2B5EF4-FFF2-40B4-BE49-F238E27FC236}">
                  <a16:creationId xmlns:a16="http://schemas.microsoft.com/office/drawing/2014/main" id="{76CB08E2-B206-0918-D930-BFBB5CE16151}"/>
                </a:ext>
              </a:extLst>
            </p:cNvPr>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3288;p78">
              <a:extLst>
                <a:ext uri="{FF2B5EF4-FFF2-40B4-BE49-F238E27FC236}">
                  <a16:creationId xmlns:a16="http://schemas.microsoft.com/office/drawing/2014/main" id="{447CB7E8-D051-2F75-3942-DC845312E3AD}"/>
                </a:ext>
              </a:extLst>
            </p:cNvPr>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3289;p78">
              <a:extLst>
                <a:ext uri="{FF2B5EF4-FFF2-40B4-BE49-F238E27FC236}">
                  <a16:creationId xmlns:a16="http://schemas.microsoft.com/office/drawing/2014/main" id="{04801462-B7E1-6A25-A9E1-E747C30EB720}"/>
                </a:ext>
              </a:extLst>
            </p:cNvPr>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3290;p78">
              <a:extLst>
                <a:ext uri="{FF2B5EF4-FFF2-40B4-BE49-F238E27FC236}">
                  <a16:creationId xmlns:a16="http://schemas.microsoft.com/office/drawing/2014/main" id="{C19482B5-6B8F-7E2D-A902-52313F10D178}"/>
                </a:ext>
              </a:extLst>
            </p:cNvPr>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3291;p78">
              <a:extLst>
                <a:ext uri="{FF2B5EF4-FFF2-40B4-BE49-F238E27FC236}">
                  <a16:creationId xmlns:a16="http://schemas.microsoft.com/office/drawing/2014/main" id="{6994E228-393E-91A6-BB57-2AAC85197A5A}"/>
                </a:ext>
              </a:extLst>
            </p:cNvPr>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3292;p78">
              <a:extLst>
                <a:ext uri="{FF2B5EF4-FFF2-40B4-BE49-F238E27FC236}">
                  <a16:creationId xmlns:a16="http://schemas.microsoft.com/office/drawing/2014/main" id="{25E534B7-E24C-610E-AABE-61DEACAB8ED1}"/>
                </a:ext>
              </a:extLst>
            </p:cNvPr>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3293;p78">
              <a:extLst>
                <a:ext uri="{FF2B5EF4-FFF2-40B4-BE49-F238E27FC236}">
                  <a16:creationId xmlns:a16="http://schemas.microsoft.com/office/drawing/2014/main" id="{99CB0314-0A5A-F837-9B3E-B7B8D1AFDD0C}"/>
                </a:ext>
              </a:extLst>
            </p:cNvPr>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3294;p78">
              <a:extLst>
                <a:ext uri="{FF2B5EF4-FFF2-40B4-BE49-F238E27FC236}">
                  <a16:creationId xmlns:a16="http://schemas.microsoft.com/office/drawing/2014/main" id="{981FCE4D-CE33-89FE-5CF2-6353DF051EE2}"/>
                </a:ext>
              </a:extLst>
            </p:cNvPr>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3295;p78">
              <a:extLst>
                <a:ext uri="{FF2B5EF4-FFF2-40B4-BE49-F238E27FC236}">
                  <a16:creationId xmlns:a16="http://schemas.microsoft.com/office/drawing/2014/main" id="{9B59822C-90D0-2668-3387-FBAEB645EBB5}"/>
                </a:ext>
              </a:extLst>
            </p:cNvPr>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3296;p78">
              <a:extLst>
                <a:ext uri="{FF2B5EF4-FFF2-40B4-BE49-F238E27FC236}">
                  <a16:creationId xmlns:a16="http://schemas.microsoft.com/office/drawing/2014/main" id="{B6E8D886-5BC3-D580-DE69-99B297EA40B9}"/>
                </a:ext>
              </a:extLst>
            </p:cNvPr>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3297;p78">
              <a:extLst>
                <a:ext uri="{FF2B5EF4-FFF2-40B4-BE49-F238E27FC236}">
                  <a16:creationId xmlns:a16="http://schemas.microsoft.com/office/drawing/2014/main" id="{907A83D5-D274-9EBC-D136-6D6A41DA6CDD}"/>
                </a:ext>
              </a:extLst>
            </p:cNvPr>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3298;p78">
              <a:extLst>
                <a:ext uri="{FF2B5EF4-FFF2-40B4-BE49-F238E27FC236}">
                  <a16:creationId xmlns:a16="http://schemas.microsoft.com/office/drawing/2014/main" id="{FF145D92-B030-A471-D25B-D070DBE1294F}"/>
                </a:ext>
              </a:extLst>
            </p:cNvPr>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3299;p78">
              <a:extLst>
                <a:ext uri="{FF2B5EF4-FFF2-40B4-BE49-F238E27FC236}">
                  <a16:creationId xmlns:a16="http://schemas.microsoft.com/office/drawing/2014/main" id="{10A16BEC-865B-D178-EA37-5F6490718A75}"/>
                </a:ext>
              </a:extLst>
            </p:cNvPr>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3300;p78">
              <a:extLst>
                <a:ext uri="{FF2B5EF4-FFF2-40B4-BE49-F238E27FC236}">
                  <a16:creationId xmlns:a16="http://schemas.microsoft.com/office/drawing/2014/main" id="{5AE1A3FB-66DA-D4DA-31E2-AEB0E547659B}"/>
                </a:ext>
              </a:extLst>
            </p:cNvPr>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3301;p78">
              <a:extLst>
                <a:ext uri="{FF2B5EF4-FFF2-40B4-BE49-F238E27FC236}">
                  <a16:creationId xmlns:a16="http://schemas.microsoft.com/office/drawing/2014/main" id="{9881D4BB-0CF3-79A4-EE16-A02B47B0D4FF}"/>
                </a:ext>
              </a:extLst>
            </p:cNvPr>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3302;p78">
              <a:extLst>
                <a:ext uri="{FF2B5EF4-FFF2-40B4-BE49-F238E27FC236}">
                  <a16:creationId xmlns:a16="http://schemas.microsoft.com/office/drawing/2014/main" id="{BDE793CF-09A2-C3EF-2481-6AF43825EDCF}"/>
                </a:ext>
              </a:extLst>
            </p:cNvPr>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3303;p78">
              <a:extLst>
                <a:ext uri="{FF2B5EF4-FFF2-40B4-BE49-F238E27FC236}">
                  <a16:creationId xmlns:a16="http://schemas.microsoft.com/office/drawing/2014/main" id="{9FF93644-F1B0-9808-B717-7AB79D30E32D}"/>
                </a:ext>
              </a:extLst>
            </p:cNvPr>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3304;p78">
              <a:extLst>
                <a:ext uri="{FF2B5EF4-FFF2-40B4-BE49-F238E27FC236}">
                  <a16:creationId xmlns:a16="http://schemas.microsoft.com/office/drawing/2014/main" id="{A41582E9-13D6-8697-D325-5CFD66B57DDF}"/>
                </a:ext>
              </a:extLst>
            </p:cNvPr>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3305;p78">
              <a:extLst>
                <a:ext uri="{FF2B5EF4-FFF2-40B4-BE49-F238E27FC236}">
                  <a16:creationId xmlns:a16="http://schemas.microsoft.com/office/drawing/2014/main" id="{1FAD9A99-4A48-9233-6449-E47A3E86442D}"/>
                </a:ext>
              </a:extLst>
            </p:cNvPr>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3306;p78">
              <a:extLst>
                <a:ext uri="{FF2B5EF4-FFF2-40B4-BE49-F238E27FC236}">
                  <a16:creationId xmlns:a16="http://schemas.microsoft.com/office/drawing/2014/main" id="{432C445F-76F3-2A12-A442-BC81196D1E75}"/>
                </a:ext>
              </a:extLst>
            </p:cNvPr>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3307;p78">
              <a:extLst>
                <a:ext uri="{FF2B5EF4-FFF2-40B4-BE49-F238E27FC236}">
                  <a16:creationId xmlns:a16="http://schemas.microsoft.com/office/drawing/2014/main" id="{CA5DC332-03C7-F57F-096F-F2B4629FFB2A}"/>
                </a:ext>
              </a:extLst>
            </p:cNvPr>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3308;p78">
              <a:extLst>
                <a:ext uri="{FF2B5EF4-FFF2-40B4-BE49-F238E27FC236}">
                  <a16:creationId xmlns:a16="http://schemas.microsoft.com/office/drawing/2014/main" id="{1116F516-DD71-B494-CD9D-4CD3B7F15033}"/>
                </a:ext>
              </a:extLst>
            </p:cNvPr>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3309;p78">
              <a:extLst>
                <a:ext uri="{FF2B5EF4-FFF2-40B4-BE49-F238E27FC236}">
                  <a16:creationId xmlns:a16="http://schemas.microsoft.com/office/drawing/2014/main" id="{8FF113FC-EB6C-9CAD-C5A4-7DD224BD57BA}"/>
                </a:ext>
              </a:extLst>
            </p:cNvPr>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3310;p78">
              <a:extLst>
                <a:ext uri="{FF2B5EF4-FFF2-40B4-BE49-F238E27FC236}">
                  <a16:creationId xmlns:a16="http://schemas.microsoft.com/office/drawing/2014/main" id="{99C1C6A5-8595-702D-84E5-B4AB292D0A1F}"/>
                </a:ext>
              </a:extLst>
            </p:cNvPr>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3311;p78">
              <a:extLst>
                <a:ext uri="{FF2B5EF4-FFF2-40B4-BE49-F238E27FC236}">
                  <a16:creationId xmlns:a16="http://schemas.microsoft.com/office/drawing/2014/main" id="{B7C61D42-B32A-0B5F-BA36-A0E57C81DFC5}"/>
                </a:ext>
              </a:extLst>
            </p:cNvPr>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3312;p78">
              <a:extLst>
                <a:ext uri="{FF2B5EF4-FFF2-40B4-BE49-F238E27FC236}">
                  <a16:creationId xmlns:a16="http://schemas.microsoft.com/office/drawing/2014/main" id="{1EE563AB-302A-FEB0-759C-0C79281B2A55}"/>
                </a:ext>
              </a:extLst>
            </p:cNvPr>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3313;p78">
              <a:extLst>
                <a:ext uri="{FF2B5EF4-FFF2-40B4-BE49-F238E27FC236}">
                  <a16:creationId xmlns:a16="http://schemas.microsoft.com/office/drawing/2014/main" id="{F957818F-4CBC-C6A1-79F3-DC40CC83516E}"/>
                </a:ext>
              </a:extLst>
            </p:cNvPr>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3314;p78">
              <a:extLst>
                <a:ext uri="{FF2B5EF4-FFF2-40B4-BE49-F238E27FC236}">
                  <a16:creationId xmlns:a16="http://schemas.microsoft.com/office/drawing/2014/main" id="{2FED77F9-3BD9-3F86-2E70-BA041243CB8E}"/>
                </a:ext>
              </a:extLst>
            </p:cNvPr>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3315;p78">
              <a:extLst>
                <a:ext uri="{FF2B5EF4-FFF2-40B4-BE49-F238E27FC236}">
                  <a16:creationId xmlns:a16="http://schemas.microsoft.com/office/drawing/2014/main" id="{0452C9FF-C326-89C8-A161-B63B30395AA8}"/>
                </a:ext>
              </a:extLst>
            </p:cNvPr>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3316;p78">
              <a:extLst>
                <a:ext uri="{FF2B5EF4-FFF2-40B4-BE49-F238E27FC236}">
                  <a16:creationId xmlns:a16="http://schemas.microsoft.com/office/drawing/2014/main" id="{B5EFF5FB-75A8-AD34-A449-FD967E2DD9D9}"/>
                </a:ext>
              </a:extLst>
            </p:cNvPr>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3317;p78">
              <a:extLst>
                <a:ext uri="{FF2B5EF4-FFF2-40B4-BE49-F238E27FC236}">
                  <a16:creationId xmlns:a16="http://schemas.microsoft.com/office/drawing/2014/main" id="{95CD0DB8-5769-D3C0-E8F8-7D32BBA9B15D}"/>
                </a:ext>
              </a:extLst>
            </p:cNvPr>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3318;p78">
              <a:extLst>
                <a:ext uri="{FF2B5EF4-FFF2-40B4-BE49-F238E27FC236}">
                  <a16:creationId xmlns:a16="http://schemas.microsoft.com/office/drawing/2014/main" id="{9677400C-0B1C-6009-DD06-FB532E85EA5A}"/>
                </a:ext>
              </a:extLst>
            </p:cNvPr>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3319;p78">
              <a:extLst>
                <a:ext uri="{FF2B5EF4-FFF2-40B4-BE49-F238E27FC236}">
                  <a16:creationId xmlns:a16="http://schemas.microsoft.com/office/drawing/2014/main" id="{935CA2A4-3BE7-BCCC-7104-EED6A3F9041C}"/>
                </a:ext>
              </a:extLst>
            </p:cNvPr>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3320;p78">
              <a:extLst>
                <a:ext uri="{FF2B5EF4-FFF2-40B4-BE49-F238E27FC236}">
                  <a16:creationId xmlns:a16="http://schemas.microsoft.com/office/drawing/2014/main" id="{C25D96A7-274C-AF98-362B-17D491750EE8}"/>
                </a:ext>
              </a:extLst>
            </p:cNvPr>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3321;p78">
              <a:extLst>
                <a:ext uri="{FF2B5EF4-FFF2-40B4-BE49-F238E27FC236}">
                  <a16:creationId xmlns:a16="http://schemas.microsoft.com/office/drawing/2014/main" id="{D5F3481E-453E-2995-629B-A10D3149F205}"/>
                </a:ext>
              </a:extLst>
            </p:cNvPr>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3322;p78">
              <a:extLst>
                <a:ext uri="{FF2B5EF4-FFF2-40B4-BE49-F238E27FC236}">
                  <a16:creationId xmlns:a16="http://schemas.microsoft.com/office/drawing/2014/main" id="{940B930D-6046-2BCD-9033-6263A9C3A5E2}"/>
                </a:ext>
              </a:extLst>
            </p:cNvPr>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3323;p78">
              <a:extLst>
                <a:ext uri="{FF2B5EF4-FFF2-40B4-BE49-F238E27FC236}">
                  <a16:creationId xmlns:a16="http://schemas.microsoft.com/office/drawing/2014/main" id="{07F791F1-5BCF-E231-DBF0-E4F1F7174B32}"/>
                </a:ext>
              </a:extLst>
            </p:cNvPr>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3324;p78">
              <a:extLst>
                <a:ext uri="{FF2B5EF4-FFF2-40B4-BE49-F238E27FC236}">
                  <a16:creationId xmlns:a16="http://schemas.microsoft.com/office/drawing/2014/main" id="{17A6A118-68AD-1040-B93F-14DB90DF68E2}"/>
                </a:ext>
              </a:extLst>
            </p:cNvPr>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3325;p78">
              <a:extLst>
                <a:ext uri="{FF2B5EF4-FFF2-40B4-BE49-F238E27FC236}">
                  <a16:creationId xmlns:a16="http://schemas.microsoft.com/office/drawing/2014/main" id="{3BBB3478-2002-1179-3499-8CBE3E92D9C4}"/>
                </a:ext>
              </a:extLst>
            </p:cNvPr>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3326;p78">
              <a:extLst>
                <a:ext uri="{FF2B5EF4-FFF2-40B4-BE49-F238E27FC236}">
                  <a16:creationId xmlns:a16="http://schemas.microsoft.com/office/drawing/2014/main" id="{32516622-1B72-EED3-8702-EF8601E90C4B}"/>
                </a:ext>
              </a:extLst>
            </p:cNvPr>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3327;p78">
              <a:extLst>
                <a:ext uri="{FF2B5EF4-FFF2-40B4-BE49-F238E27FC236}">
                  <a16:creationId xmlns:a16="http://schemas.microsoft.com/office/drawing/2014/main" id="{AA62B16D-7D84-5175-12A8-298012461D89}"/>
                </a:ext>
              </a:extLst>
            </p:cNvPr>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3328;p78">
              <a:extLst>
                <a:ext uri="{FF2B5EF4-FFF2-40B4-BE49-F238E27FC236}">
                  <a16:creationId xmlns:a16="http://schemas.microsoft.com/office/drawing/2014/main" id="{85DA0828-75A4-D6BE-B695-E277A12308D3}"/>
                </a:ext>
              </a:extLst>
            </p:cNvPr>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3329;p78">
              <a:extLst>
                <a:ext uri="{FF2B5EF4-FFF2-40B4-BE49-F238E27FC236}">
                  <a16:creationId xmlns:a16="http://schemas.microsoft.com/office/drawing/2014/main" id="{F89EF884-32D2-4B92-3F23-B11092D0681A}"/>
                </a:ext>
              </a:extLst>
            </p:cNvPr>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3330;p78">
              <a:extLst>
                <a:ext uri="{FF2B5EF4-FFF2-40B4-BE49-F238E27FC236}">
                  <a16:creationId xmlns:a16="http://schemas.microsoft.com/office/drawing/2014/main" id="{0D3CF24F-751A-659D-2BE0-E07865D2490E}"/>
                </a:ext>
              </a:extLst>
            </p:cNvPr>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3331;p78">
              <a:extLst>
                <a:ext uri="{FF2B5EF4-FFF2-40B4-BE49-F238E27FC236}">
                  <a16:creationId xmlns:a16="http://schemas.microsoft.com/office/drawing/2014/main" id="{0FC11D14-0F2F-AADA-B89D-9F4F3D0F1D02}"/>
                </a:ext>
              </a:extLst>
            </p:cNvPr>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3332;p78">
              <a:extLst>
                <a:ext uri="{FF2B5EF4-FFF2-40B4-BE49-F238E27FC236}">
                  <a16:creationId xmlns:a16="http://schemas.microsoft.com/office/drawing/2014/main" id="{D7821A55-860E-E74E-D4C7-87376378888E}"/>
                </a:ext>
              </a:extLst>
            </p:cNvPr>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3333;p78">
              <a:extLst>
                <a:ext uri="{FF2B5EF4-FFF2-40B4-BE49-F238E27FC236}">
                  <a16:creationId xmlns:a16="http://schemas.microsoft.com/office/drawing/2014/main" id="{5CBFFE3B-1D7E-701B-EA7B-F94DBB232B30}"/>
                </a:ext>
              </a:extLst>
            </p:cNvPr>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3334;p78">
              <a:extLst>
                <a:ext uri="{FF2B5EF4-FFF2-40B4-BE49-F238E27FC236}">
                  <a16:creationId xmlns:a16="http://schemas.microsoft.com/office/drawing/2014/main" id="{CF55178A-6610-AFBB-2DB2-AD8F7CFBA89A}"/>
                </a:ext>
              </a:extLst>
            </p:cNvPr>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3335;p78">
              <a:extLst>
                <a:ext uri="{FF2B5EF4-FFF2-40B4-BE49-F238E27FC236}">
                  <a16:creationId xmlns:a16="http://schemas.microsoft.com/office/drawing/2014/main" id="{C15ACDB5-E210-0469-FE4E-AD7E9D8345D7}"/>
                </a:ext>
              </a:extLst>
            </p:cNvPr>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3336;p78">
              <a:extLst>
                <a:ext uri="{FF2B5EF4-FFF2-40B4-BE49-F238E27FC236}">
                  <a16:creationId xmlns:a16="http://schemas.microsoft.com/office/drawing/2014/main" id="{8CF43F98-1700-DAF9-D917-40DD7B85B2BC}"/>
                </a:ext>
              </a:extLst>
            </p:cNvPr>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3337;p78">
              <a:extLst>
                <a:ext uri="{FF2B5EF4-FFF2-40B4-BE49-F238E27FC236}">
                  <a16:creationId xmlns:a16="http://schemas.microsoft.com/office/drawing/2014/main" id="{A54C45F5-44C0-5195-9406-7C7D98F24224}"/>
                </a:ext>
              </a:extLst>
            </p:cNvPr>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3338;p78">
              <a:extLst>
                <a:ext uri="{FF2B5EF4-FFF2-40B4-BE49-F238E27FC236}">
                  <a16:creationId xmlns:a16="http://schemas.microsoft.com/office/drawing/2014/main" id="{D39CBD58-EA91-5A1A-384B-109A8FC0210D}"/>
                </a:ext>
              </a:extLst>
            </p:cNvPr>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3339;p78">
              <a:extLst>
                <a:ext uri="{FF2B5EF4-FFF2-40B4-BE49-F238E27FC236}">
                  <a16:creationId xmlns:a16="http://schemas.microsoft.com/office/drawing/2014/main" id="{2EA2C93D-5C8D-CC42-28CC-2A60835026BD}"/>
                </a:ext>
              </a:extLst>
            </p:cNvPr>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3340;p78">
              <a:extLst>
                <a:ext uri="{FF2B5EF4-FFF2-40B4-BE49-F238E27FC236}">
                  <a16:creationId xmlns:a16="http://schemas.microsoft.com/office/drawing/2014/main" id="{11E1C6BD-6146-C19F-BD9F-37CFC31B44C2}"/>
                </a:ext>
              </a:extLst>
            </p:cNvPr>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3341;p78">
              <a:extLst>
                <a:ext uri="{FF2B5EF4-FFF2-40B4-BE49-F238E27FC236}">
                  <a16:creationId xmlns:a16="http://schemas.microsoft.com/office/drawing/2014/main" id="{3B659B6C-1D3F-ACE7-D39E-BC14D1B9D35E}"/>
                </a:ext>
              </a:extLst>
            </p:cNvPr>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3342;p78">
              <a:extLst>
                <a:ext uri="{FF2B5EF4-FFF2-40B4-BE49-F238E27FC236}">
                  <a16:creationId xmlns:a16="http://schemas.microsoft.com/office/drawing/2014/main" id="{92C977FE-D617-6A5E-9882-352956E53749}"/>
                </a:ext>
              </a:extLst>
            </p:cNvPr>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3343;p78">
              <a:extLst>
                <a:ext uri="{FF2B5EF4-FFF2-40B4-BE49-F238E27FC236}">
                  <a16:creationId xmlns:a16="http://schemas.microsoft.com/office/drawing/2014/main" id="{CE00B2A1-E95F-4D1C-F89D-B49ABBC4C00F}"/>
                </a:ext>
              </a:extLst>
            </p:cNvPr>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3344;p78">
              <a:extLst>
                <a:ext uri="{FF2B5EF4-FFF2-40B4-BE49-F238E27FC236}">
                  <a16:creationId xmlns:a16="http://schemas.microsoft.com/office/drawing/2014/main" id="{66DD8FC4-A703-9A3D-05FF-3D9F359496AB}"/>
                </a:ext>
              </a:extLst>
            </p:cNvPr>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3345;p78">
              <a:extLst>
                <a:ext uri="{FF2B5EF4-FFF2-40B4-BE49-F238E27FC236}">
                  <a16:creationId xmlns:a16="http://schemas.microsoft.com/office/drawing/2014/main" id="{C84FC114-31D8-0FAD-FC84-AE2E2269FC4D}"/>
                </a:ext>
              </a:extLst>
            </p:cNvPr>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3346;p78">
              <a:extLst>
                <a:ext uri="{FF2B5EF4-FFF2-40B4-BE49-F238E27FC236}">
                  <a16:creationId xmlns:a16="http://schemas.microsoft.com/office/drawing/2014/main" id="{B5746036-80E5-8CB5-E07B-E6691C2B030C}"/>
                </a:ext>
              </a:extLst>
            </p:cNvPr>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3347;p78">
              <a:extLst>
                <a:ext uri="{FF2B5EF4-FFF2-40B4-BE49-F238E27FC236}">
                  <a16:creationId xmlns:a16="http://schemas.microsoft.com/office/drawing/2014/main" id="{647341CE-9745-84F6-4AF4-A9C11ECD4D3F}"/>
                </a:ext>
              </a:extLst>
            </p:cNvPr>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3348;p78">
              <a:extLst>
                <a:ext uri="{FF2B5EF4-FFF2-40B4-BE49-F238E27FC236}">
                  <a16:creationId xmlns:a16="http://schemas.microsoft.com/office/drawing/2014/main" id="{A0F1F2B5-3B84-031E-7850-DEBE80BB14C2}"/>
                </a:ext>
              </a:extLst>
            </p:cNvPr>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3349;p78">
              <a:extLst>
                <a:ext uri="{FF2B5EF4-FFF2-40B4-BE49-F238E27FC236}">
                  <a16:creationId xmlns:a16="http://schemas.microsoft.com/office/drawing/2014/main" id="{2B69690D-88F6-FD5A-2BE6-22914D73E288}"/>
                </a:ext>
              </a:extLst>
            </p:cNvPr>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3350;p78">
              <a:extLst>
                <a:ext uri="{FF2B5EF4-FFF2-40B4-BE49-F238E27FC236}">
                  <a16:creationId xmlns:a16="http://schemas.microsoft.com/office/drawing/2014/main" id="{1302A04D-091C-C229-91AE-44D154B97DFC}"/>
                </a:ext>
              </a:extLst>
            </p:cNvPr>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3351;p78">
              <a:extLst>
                <a:ext uri="{FF2B5EF4-FFF2-40B4-BE49-F238E27FC236}">
                  <a16:creationId xmlns:a16="http://schemas.microsoft.com/office/drawing/2014/main" id="{D839B393-0F1B-3F51-02C9-29F85D12CFDE}"/>
                </a:ext>
              </a:extLst>
            </p:cNvPr>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3352;p78">
              <a:extLst>
                <a:ext uri="{FF2B5EF4-FFF2-40B4-BE49-F238E27FC236}">
                  <a16:creationId xmlns:a16="http://schemas.microsoft.com/office/drawing/2014/main" id="{0F0CB199-1E4D-34D6-3E8D-05E5E710B8AC}"/>
                </a:ext>
              </a:extLst>
            </p:cNvPr>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3353;p78">
              <a:extLst>
                <a:ext uri="{FF2B5EF4-FFF2-40B4-BE49-F238E27FC236}">
                  <a16:creationId xmlns:a16="http://schemas.microsoft.com/office/drawing/2014/main" id="{180D058D-5C72-4A51-425A-7643649D6FBB}"/>
                </a:ext>
              </a:extLst>
            </p:cNvPr>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3354;p78">
              <a:extLst>
                <a:ext uri="{FF2B5EF4-FFF2-40B4-BE49-F238E27FC236}">
                  <a16:creationId xmlns:a16="http://schemas.microsoft.com/office/drawing/2014/main" id="{5140ACD5-92CB-171C-207F-E105F5F35D88}"/>
                </a:ext>
              </a:extLst>
            </p:cNvPr>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3355;p78">
              <a:extLst>
                <a:ext uri="{FF2B5EF4-FFF2-40B4-BE49-F238E27FC236}">
                  <a16:creationId xmlns:a16="http://schemas.microsoft.com/office/drawing/2014/main" id="{660D5F87-FC24-6805-E69C-C00974F52033}"/>
                </a:ext>
              </a:extLst>
            </p:cNvPr>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3356;p78">
              <a:extLst>
                <a:ext uri="{FF2B5EF4-FFF2-40B4-BE49-F238E27FC236}">
                  <a16:creationId xmlns:a16="http://schemas.microsoft.com/office/drawing/2014/main" id="{D8ED49F5-DDEE-D99F-565D-DB9A40913D78}"/>
                </a:ext>
              </a:extLst>
            </p:cNvPr>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3357;p78">
              <a:extLst>
                <a:ext uri="{FF2B5EF4-FFF2-40B4-BE49-F238E27FC236}">
                  <a16:creationId xmlns:a16="http://schemas.microsoft.com/office/drawing/2014/main" id="{B5DB2053-F354-79AB-1EAB-D25912D33559}"/>
                </a:ext>
              </a:extLst>
            </p:cNvPr>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3358;p78">
              <a:extLst>
                <a:ext uri="{FF2B5EF4-FFF2-40B4-BE49-F238E27FC236}">
                  <a16:creationId xmlns:a16="http://schemas.microsoft.com/office/drawing/2014/main" id="{FFE6EC27-AFF7-7037-746B-9BBE872A7334}"/>
                </a:ext>
              </a:extLst>
            </p:cNvPr>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3359;p78">
              <a:extLst>
                <a:ext uri="{FF2B5EF4-FFF2-40B4-BE49-F238E27FC236}">
                  <a16:creationId xmlns:a16="http://schemas.microsoft.com/office/drawing/2014/main" id="{7BCD4611-17E1-681B-BF1E-F91B96CC2681}"/>
                </a:ext>
              </a:extLst>
            </p:cNvPr>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3360;p78">
              <a:extLst>
                <a:ext uri="{FF2B5EF4-FFF2-40B4-BE49-F238E27FC236}">
                  <a16:creationId xmlns:a16="http://schemas.microsoft.com/office/drawing/2014/main" id="{8D204511-F3F5-7E83-F17E-5C2D21373479}"/>
                </a:ext>
              </a:extLst>
            </p:cNvPr>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3361;p78">
              <a:extLst>
                <a:ext uri="{FF2B5EF4-FFF2-40B4-BE49-F238E27FC236}">
                  <a16:creationId xmlns:a16="http://schemas.microsoft.com/office/drawing/2014/main" id="{03EC9875-B916-F348-B62D-00B43C4FC5EF}"/>
                </a:ext>
              </a:extLst>
            </p:cNvPr>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3362;p78">
              <a:extLst>
                <a:ext uri="{FF2B5EF4-FFF2-40B4-BE49-F238E27FC236}">
                  <a16:creationId xmlns:a16="http://schemas.microsoft.com/office/drawing/2014/main" id="{E6B872E2-2522-1B41-54C9-6E82F96CE93F}"/>
                </a:ext>
              </a:extLst>
            </p:cNvPr>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3363;p78">
              <a:extLst>
                <a:ext uri="{FF2B5EF4-FFF2-40B4-BE49-F238E27FC236}">
                  <a16:creationId xmlns:a16="http://schemas.microsoft.com/office/drawing/2014/main" id="{D116D5E3-D4F5-9448-0057-86F39858B162}"/>
                </a:ext>
              </a:extLst>
            </p:cNvPr>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3364;p78">
              <a:extLst>
                <a:ext uri="{FF2B5EF4-FFF2-40B4-BE49-F238E27FC236}">
                  <a16:creationId xmlns:a16="http://schemas.microsoft.com/office/drawing/2014/main" id="{44BFB4A3-36B8-F284-7136-0A3FE01C019A}"/>
                </a:ext>
              </a:extLst>
            </p:cNvPr>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3365;p78">
              <a:extLst>
                <a:ext uri="{FF2B5EF4-FFF2-40B4-BE49-F238E27FC236}">
                  <a16:creationId xmlns:a16="http://schemas.microsoft.com/office/drawing/2014/main" id="{8933E644-385A-9C36-CA6B-FA80D14604E0}"/>
                </a:ext>
              </a:extLst>
            </p:cNvPr>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3366;p78">
              <a:extLst>
                <a:ext uri="{FF2B5EF4-FFF2-40B4-BE49-F238E27FC236}">
                  <a16:creationId xmlns:a16="http://schemas.microsoft.com/office/drawing/2014/main" id="{BE8A05BE-206B-A0F6-C042-A9D5B6AC28C2}"/>
                </a:ext>
              </a:extLst>
            </p:cNvPr>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3367;p78">
              <a:extLst>
                <a:ext uri="{FF2B5EF4-FFF2-40B4-BE49-F238E27FC236}">
                  <a16:creationId xmlns:a16="http://schemas.microsoft.com/office/drawing/2014/main" id="{B8B0FFBD-E3B0-B83E-16D7-9DCC7F38C35D}"/>
                </a:ext>
              </a:extLst>
            </p:cNvPr>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3368;p78">
              <a:extLst>
                <a:ext uri="{FF2B5EF4-FFF2-40B4-BE49-F238E27FC236}">
                  <a16:creationId xmlns:a16="http://schemas.microsoft.com/office/drawing/2014/main" id="{2AB4DB34-611D-847C-45AA-C90E4A6CCC51}"/>
                </a:ext>
              </a:extLst>
            </p:cNvPr>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3369;p78">
              <a:extLst>
                <a:ext uri="{FF2B5EF4-FFF2-40B4-BE49-F238E27FC236}">
                  <a16:creationId xmlns:a16="http://schemas.microsoft.com/office/drawing/2014/main" id="{4AA47CC3-ECFC-A55B-864C-B1E853ACD8D4}"/>
                </a:ext>
              </a:extLst>
            </p:cNvPr>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3370;p78">
              <a:extLst>
                <a:ext uri="{FF2B5EF4-FFF2-40B4-BE49-F238E27FC236}">
                  <a16:creationId xmlns:a16="http://schemas.microsoft.com/office/drawing/2014/main" id="{2B2D568F-815C-44A1-5271-7D620E13009E}"/>
                </a:ext>
              </a:extLst>
            </p:cNvPr>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3371;p78">
              <a:extLst>
                <a:ext uri="{FF2B5EF4-FFF2-40B4-BE49-F238E27FC236}">
                  <a16:creationId xmlns:a16="http://schemas.microsoft.com/office/drawing/2014/main" id="{6CA50DA8-FE0C-A348-72D1-F81B4CAA2FDA}"/>
                </a:ext>
              </a:extLst>
            </p:cNvPr>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3372;p78">
              <a:extLst>
                <a:ext uri="{FF2B5EF4-FFF2-40B4-BE49-F238E27FC236}">
                  <a16:creationId xmlns:a16="http://schemas.microsoft.com/office/drawing/2014/main" id="{2D464EF8-A157-1B86-4B87-A2306F52E419}"/>
                </a:ext>
              </a:extLst>
            </p:cNvPr>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3373;p78">
              <a:extLst>
                <a:ext uri="{FF2B5EF4-FFF2-40B4-BE49-F238E27FC236}">
                  <a16:creationId xmlns:a16="http://schemas.microsoft.com/office/drawing/2014/main" id="{AE26E2FF-76A1-33AF-5FEF-9010DB955096}"/>
                </a:ext>
              </a:extLst>
            </p:cNvPr>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3374;p78">
              <a:extLst>
                <a:ext uri="{FF2B5EF4-FFF2-40B4-BE49-F238E27FC236}">
                  <a16:creationId xmlns:a16="http://schemas.microsoft.com/office/drawing/2014/main" id="{CAD93580-99B4-5E32-5B06-8A59AC1E2019}"/>
                </a:ext>
              </a:extLst>
            </p:cNvPr>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3375;p78">
              <a:extLst>
                <a:ext uri="{FF2B5EF4-FFF2-40B4-BE49-F238E27FC236}">
                  <a16:creationId xmlns:a16="http://schemas.microsoft.com/office/drawing/2014/main" id="{140151AF-56D1-C496-4E4A-4C211815C102}"/>
                </a:ext>
              </a:extLst>
            </p:cNvPr>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3376;p78">
              <a:extLst>
                <a:ext uri="{FF2B5EF4-FFF2-40B4-BE49-F238E27FC236}">
                  <a16:creationId xmlns:a16="http://schemas.microsoft.com/office/drawing/2014/main" id="{161D3B4D-733D-BEE9-2E7F-8CCBEB864A68}"/>
                </a:ext>
              </a:extLst>
            </p:cNvPr>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3377;p78">
              <a:extLst>
                <a:ext uri="{FF2B5EF4-FFF2-40B4-BE49-F238E27FC236}">
                  <a16:creationId xmlns:a16="http://schemas.microsoft.com/office/drawing/2014/main" id="{FE941598-C7E4-2000-6B1B-AC45200AEDDF}"/>
                </a:ext>
              </a:extLst>
            </p:cNvPr>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3378;p78">
              <a:extLst>
                <a:ext uri="{FF2B5EF4-FFF2-40B4-BE49-F238E27FC236}">
                  <a16:creationId xmlns:a16="http://schemas.microsoft.com/office/drawing/2014/main" id="{DCC141A0-1DFD-23F2-40F9-F076DA0C43E1}"/>
                </a:ext>
              </a:extLst>
            </p:cNvPr>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3379;p78">
              <a:extLst>
                <a:ext uri="{FF2B5EF4-FFF2-40B4-BE49-F238E27FC236}">
                  <a16:creationId xmlns:a16="http://schemas.microsoft.com/office/drawing/2014/main" id="{4DBFA800-09CF-ED4C-8AAF-A30F694985C3}"/>
                </a:ext>
              </a:extLst>
            </p:cNvPr>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3380;p78">
              <a:extLst>
                <a:ext uri="{FF2B5EF4-FFF2-40B4-BE49-F238E27FC236}">
                  <a16:creationId xmlns:a16="http://schemas.microsoft.com/office/drawing/2014/main" id="{C61609C4-4E61-261B-F181-6D48F54F7304}"/>
                </a:ext>
              </a:extLst>
            </p:cNvPr>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3381;p78">
              <a:extLst>
                <a:ext uri="{FF2B5EF4-FFF2-40B4-BE49-F238E27FC236}">
                  <a16:creationId xmlns:a16="http://schemas.microsoft.com/office/drawing/2014/main" id="{98CFD1C8-A853-38AA-0DC7-64C68235B6B0}"/>
                </a:ext>
              </a:extLst>
            </p:cNvPr>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3382;p78">
              <a:extLst>
                <a:ext uri="{FF2B5EF4-FFF2-40B4-BE49-F238E27FC236}">
                  <a16:creationId xmlns:a16="http://schemas.microsoft.com/office/drawing/2014/main" id="{5E814661-9A5C-7B94-5825-69A91D7F7439}"/>
                </a:ext>
              </a:extLst>
            </p:cNvPr>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3383;p78">
              <a:extLst>
                <a:ext uri="{FF2B5EF4-FFF2-40B4-BE49-F238E27FC236}">
                  <a16:creationId xmlns:a16="http://schemas.microsoft.com/office/drawing/2014/main" id="{FA8DAC6C-2125-ACAF-4692-2270E1F56961}"/>
                </a:ext>
              </a:extLst>
            </p:cNvPr>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3384;p78">
              <a:extLst>
                <a:ext uri="{FF2B5EF4-FFF2-40B4-BE49-F238E27FC236}">
                  <a16:creationId xmlns:a16="http://schemas.microsoft.com/office/drawing/2014/main" id="{6C98539C-572C-2F55-C53E-177E210D9C5A}"/>
                </a:ext>
              </a:extLst>
            </p:cNvPr>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3385;p78">
              <a:extLst>
                <a:ext uri="{FF2B5EF4-FFF2-40B4-BE49-F238E27FC236}">
                  <a16:creationId xmlns:a16="http://schemas.microsoft.com/office/drawing/2014/main" id="{62CF63E7-F013-9D3B-9AD6-880064FE9355}"/>
                </a:ext>
              </a:extLst>
            </p:cNvPr>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3386;p78">
              <a:extLst>
                <a:ext uri="{FF2B5EF4-FFF2-40B4-BE49-F238E27FC236}">
                  <a16:creationId xmlns:a16="http://schemas.microsoft.com/office/drawing/2014/main" id="{55929E4F-FBA8-C776-A6AA-D06DB0F3156F}"/>
                </a:ext>
              </a:extLst>
            </p:cNvPr>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3387;p78">
              <a:extLst>
                <a:ext uri="{FF2B5EF4-FFF2-40B4-BE49-F238E27FC236}">
                  <a16:creationId xmlns:a16="http://schemas.microsoft.com/office/drawing/2014/main" id="{B9CA0AFF-2969-34A4-83C3-30AB69BF8F6C}"/>
                </a:ext>
              </a:extLst>
            </p:cNvPr>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3388;p78">
              <a:extLst>
                <a:ext uri="{FF2B5EF4-FFF2-40B4-BE49-F238E27FC236}">
                  <a16:creationId xmlns:a16="http://schemas.microsoft.com/office/drawing/2014/main" id="{FA2978F2-A8A5-E6B5-31F7-8F93F0AE5BF4}"/>
                </a:ext>
              </a:extLst>
            </p:cNvPr>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3389;p78">
              <a:extLst>
                <a:ext uri="{FF2B5EF4-FFF2-40B4-BE49-F238E27FC236}">
                  <a16:creationId xmlns:a16="http://schemas.microsoft.com/office/drawing/2014/main" id="{72E9DDBE-D602-9757-4E5D-D40CA5055BEC}"/>
                </a:ext>
              </a:extLst>
            </p:cNvPr>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3390;p78">
              <a:extLst>
                <a:ext uri="{FF2B5EF4-FFF2-40B4-BE49-F238E27FC236}">
                  <a16:creationId xmlns:a16="http://schemas.microsoft.com/office/drawing/2014/main" id="{00FFA58E-7F98-C5E7-1D57-3D810E03521C}"/>
                </a:ext>
              </a:extLst>
            </p:cNvPr>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3391;p78">
              <a:extLst>
                <a:ext uri="{FF2B5EF4-FFF2-40B4-BE49-F238E27FC236}">
                  <a16:creationId xmlns:a16="http://schemas.microsoft.com/office/drawing/2014/main" id="{69B4BACA-E4E1-99E5-BF02-D97EDC531810}"/>
                </a:ext>
              </a:extLst>
            </p:cNvPr>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3392;p78">
              <a:extLst>
                <a:ext uri="{FF2B5EF4-FFF2-40B4-BE49-F238E27FC236}">
                  <a16:creationId xmlns:a16="http://schemas.microsoft.com/office/drawing/2014/main" id="{CFA07788-C7BB-B585-8CDC-A008676F98FE}"/>
                </a:ext>
              </a:extLst>
            </p:cNvPr>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3393;p78">
              <a:extLst>
                <a:ext uri="{FF2B5EF4-FFF2-40B4-BE49-F238E27FC236}">
                  <a16:creationId xmlns:a16="http://schemas.microsoft.com/office/drawing/2014/main" id="{3C2F2151-64FA-F075-F254-3C79910677BB}"/>
                </a:ext>
              </a:extLst>
            </p:cNvPr>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3394;p78">
              <a:extLst>
                <a:ext uri="{FF2B5EF4-FFF2-40B4-BE49-F238E27FC236}">
                  <a16:creationId xmlns:a16="http://schemas.microsoft.com/office/drawing/2014/main" id="{6D5020A2-BD65-CA3F-C276-040E0BD5E6C2}"/>
                </a:ext>
              </a:extLst>
            </p:cNvPr>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3395;p78">
              <a:extLst>
                <a:ext uri="{FF2B5EF4-FFF2-40B4-BE49-F238E27FC236}">
                  <a16:creationId xmlns:a16="http://schemas.microsoft.com/office/drawing/2014/main" id="{3C35760B-9D34-2E0B-136C-DB40E7F8D132}"/>
                </a:ext>
              </a:extLst>
            </p:cNvPr>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3396;p78">
              <a:extLst>
                <a:ext uri="{FF2B5EF4-FFF2-40B4-BE49-F238E27FC236}">
                  <a16:creationId xmlns:a16="http://schemas.microsoft.com/office/drawing/2014/main" id="{A2C61D42-CA5D-90FB-87BB-417D1D9BFE11}"/>
                </a:ext>
              </a:extLst>
            </p:cNvPr>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3397;p78">
              <a:extLst>
                <a:ext uri="{FF2B5EF4-FFF2-40B4-BE49-F238E27FC236}">
                  <a16:creationId xmlns:a16="http://schemas.microsoft.com/office/drawing/2014/main" id="{B9E9AC5A-A44E-7BFF-E765-A4F26929E23E}"/>
                </a:ext>
              </a:extLst>
            </p:cNvPr>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3398;p78">
              <a:extLst>
                <a:ext uri="{FF2B5EF4-FFF2-40B4-BE49-F238E27FC236}">
                  <a16:creationId xmlns:a16="http://schemas.microsoft.com/office/drawing/2014/main" id="{5E159267-085B-88AF-0522-535B1D35059D}"/>
                </a:ext>
              </a:extLst>
            </p:cNvPr>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3399;p78">
              <a:extLst>
                <a:ext uri="{FF2B5EF4-FFF2-40B4-BE49-F238E27FC236}">
                  <a16:creationId xmlns:a16="http://schemas.microsoft.com/office/drawing/2014/main" id="{E076D3B0-EAF8-1186-E0E2-8136A46DB2CC}"/>
                </a:ext>
              </a:extLst>
            </p:cNvPr>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3400;p78">
              <a:extLst>
                <a:ext uri="{FF2B5EF4-FFF2-40B4-BE49-F238E27FC236}">
                  <a16:creationId xmlns:a16="http://schemas.microsoft.com/office/drawing/2014/main" id="{C3CFDAA6-F53D-B69F-54A7-C7FCE62F76D4}"/>
                </a:ext>
              </a:extLst>
            </p:cNvPr>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3401;p78">
              <a:extLst>
                <a:ext uri="{FF2B5EF4-FFF2-40B4-BE49-F238E27FC236}">
                  <a16:creationId xmlns:a16="http://schemas.microsoft.com/office/drawing/2014/main" id="{BB0FC99F-DA51-3F62-4BB8-D400CCE921F4}"/>
                </a:ext>
              </a:extLst>
            </p:cNvPr>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3402;p78">
              <a:extLst>
                <a:ext uri="{FF2B5EF4-FFF2-40B4-BE49-F238E27FC236}">
                  <a16:creationId xmlns:a16="http://schemas.microsoft.com/office/drawing/2014/main" id="{9645AFDD-FC1F-38C4-5742-C4DFC647ABCC}"/>
                </a:ext>
              </a:extLst>
            </p:cNvPr>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3403;p78">
              <a:extLst>
                <a:ext uri="{FF2B5EF4-FFF2-40B4-BE49-F238E27FC236}">
                  <a16:creationId xmlns:a16="http://schemas.microsoft.com/office/drawing/2014/main" id="{D992DE3B-ADCF-8858-6D29-C5D8D54743E8}"/>
                </a:ext>
              </a:extLst>
            </p:cNvPr>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3404;p78">
              <a:extLst>
                <a:ext uri="{FF2B5EF4-FFF2-40B4-BE49-F238E27FC236}">
                  <a16:creationId xmlns:a16="http://schemas.microsoft.com/office/drawing/2014/main" id="{5BA47AED-3FA1-B45E-CD49-098D90DCE67F}"/>
                </a:ext>
              </a:extLst>
            </p:cNvPr>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3405;p78">
              <a:extLst>
                <a:ext uri="{FF2B5EF4-FFF2-40B4-BE49-F238E27FC236}">
                  <a16:creationId xmlns:a16="http://schemas.microsoft.com/office/drawing/2014/main" id="{18F621FE-DC6A-2910-A9B3-E0655563522F}"/>
                </a:ext>
              </a:extLst>
            </p:cNvPr>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3406;p78">
              <a:extLst>
                <a:ext uri="{FF2B5EF4-FFF2-40B4-BE49-F238E27FC236}">
                  <a16:creationId xmlns:a16="http://schemas.microsoft.com/office/drawing/2014/main" id="{C11EB5BC-A72A-081A-A4E7-D8D5009E583D}"/>
                </a:ext>
              </a:extLst>
            </p:cNvPr>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3407;p78">
              <a:extLst>
                <a:ext uri="{FF2B5EF4-FFF2-40B4-BE49-F238E27FC236}">
                  <a16:creationId xmlns:a16="http://schemas.microsoft.com/office/drawing/2014/main" id="{31F52373-2FDD-57CA-69DF-6D98ECBD3C68}"/>
                </a:ext>
              </a:extLst>
            </p:cNvPr>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3408;p78">
              <a:extLst>
                <a:ext uri="{FF2B5EF4-FFF2-40B4-BE49-F238E27FC236}">
                  <a16:creationId xmlns:a16="http://schemas.microsoft.com/office/drawing/2014/main" id="{87892BDE-70D3-3DA5-90E9-49336040843F}"/>
                </a:ext>
              </a:extLst>
            </p:cNvPr>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3409;p78">
              <a:extLst>
                <a:ext uri="{FF2B5EF4-FFF2-40B4-BE49-F238E27FC236}">
                  <a16:creationId xmlns:a16="http://schemas.microsoft.com/office/drawing/2014/main" id="{5EC3D2AB-4E9C-66C1-D4CF-CBE53B06F7C4}"/>
                </a:ext>
              </a:extLst>
            </p:cNvPr>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3410;p78">
              <a:extLst>
                <a:ext uri="{FF2B5EF4-FFF2-40B4-BE49-F238E27FC236}">
                  <a16:creationId xmlns:a16="http://schemas.microsoft.com/office/drawing/2014/main" id="{DF1FFC0C-3D5F-E094-190A-DD9570FA85B2}"/>
                </a:ext>
              </a:extLst>
            </p:cNvPr>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3411;p78">
              <a:extLst>
                <a:ext uri="{FF2B5EF4-FFF2-40B4-BE49-F238E27FC236}">
                  <a16:creationId xmlns:a16="http://schemas.microsoft.com/office/drawing/2014/main" id="{9D881D40-3A8A-4506-43A8-38BB8209B272}"/>
                </a:ext>
              </a:extLst>
            </p:cNvPr>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3412;p78">
              <a:extLst>
                <a:ext uri="{FF2B5EF4-FFF2-40B4-BE49-F238E27FC236}">
                  <a16:creationId xmlns:a16="http://schemas.microsoft.com/office/drawing/2014/main" id="{7846FDAC-B198-77DA-DB92-2B96C7212249}"/>
                </a:ext>
              </a:extLst>
            </p:cNvPr>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3413;p78">
              <a:extLst>
                <a:ext uri="{FF2B5EF4-FFF2-40B4-BE49-F238E27FC236}">
                  <a16:creationId xmlns:a16="http://schemas.microsoft.com/office/drawing/2014/main" id="{7E4DCB2A-873E-1626-4EF6-B98680246577}"/>
                </a:ext>
              </a:extLst>
            </p:cNvPr>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3414;p78">
              <a:extLst>
                <a:ext uri="{FF2B5EF4-FFF2-40B4-BE49-F238E27FC236}">
                  <a16:creationId xmlns:a16="http://schemas.microsoft.com/office/drawing/2014/main" id="{AC15DEEF-D34F-3819-7A83-EA9750C22607}"/>
                </a:ext>
              </a:extLst>
            </p:cNvPr>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3415;p78">
              <a:extLst>
                <a:ext uri="{FF2B5EF4-FFF2-40B4-BE49-F238E27FC236}">
                  <a16:creationId xmlns:a16="http://schemas.microsoft.com/office/drawing/2014/main" id="{939957B1-0842-EC6F-FBB5-B72A2449F39E}"/>
                </a:ext>
              </a:extLst>
            </p:cNvPr>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3416;p78">
              <a:extLst>
                <a:ext uri="{FF2B5EF4-FFF2-40B4-BE49-F238E27FC236}">
                  <a16:creationId xmlns:a16="http://schemas.microsoft.com/office/drawing/2014/main" id="{408C4AA4-849F-A880-A393-F90D0EC27648}"/>
                </a:ext>
              </a:extLst>
            </p:cNvPr>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3417;p78">
              <a:extLst>
                <a:ext uri="{FF2B5EF4-FFF2-40B4-BE49-F238E27FC236}">
                  <a16:creationId xmlns:a16="http://schemas.microsoft.com/office/drawing/2014/main" id="{144996E2-B665-C5C6-80BB-2440ECEFB08A}"/>
                </a:ext>
              </a:extLst>
            </p:cNvPr>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3418;p78">
              <a:extLst>
                <a:ext uri="{FF2B5EF4-FFF2-40B4-BE49-F238E27FC236}">
                  <a16:creationId xmlns:a16="http://schemas.microsoft.com/office/drawing/2014/main" id="{1E02E8F8-75E7-EE62-C638-D0D2F8E84AB7}"/>
                </a:ext>
              </a:extLst>
            </p:cNvPr>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3419;p78">
              <a:extLst>
                <a:ext uri="{FF2B5EF4-FFF2-40B4-BE49-F238E27FC236}">
                  <a16:creationId xmlns:a16="http://schemas.microsoft.com/office/drawing/2014/main" id="{8DDD5441-0AF1-6C24-F62D-1BF57B44B037}"/>
                </a:ext>
              </a:extLst>
            </p:cNvPr>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3420;p78">
              <a:extLst>
                <a:ext uri="{FF2B5EF4-FFF2-40B4-BE49-F238E27FC236}">
                  <a16:creationId xmlns:a16="http://schemas.microsoft.com/office/drawing/2014/main" id="{D53641EC-D716-8150-15F5-2B4C98F505CA}"/>
                </a:ext>
              </a:extLst>
            </p:cNvPr>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3421;p78">
              <a:extLst>
                <a:ext uri="{FF2B5EF4-FFF2-40B4-BE49-F238E27FC236}">
                  <a16:creationId xmlns:a16="http://schemas.microsoft.com/office/drawing/2014/main" id="{6FDA7CA8-356D-84D5-47C8-09F28A092D22}"/>
                </a:ext>
              </a:extLst>
            </p:cNvPr>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3422;p78">
              <a:extLst>
                <a:ext uri="{FF2B5EF4-FFF2-40B4-BE49-F238E27FC236}">
                  <a16:creationId xmlns:a16="http://schemas.microsoft.com/office/drawing/2014/main" id="{C23EF10B-31BD-E6B1-2320-A9C6BA5780F6}"/>
                </a:ext>
              </a:extLst>
            </p:cNvPr>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3423;p78">
              <a:extLst>
                <a:ext uri="{FF2B5EF4-FFF2-40B4-BE49-F238E27FC236}">
                  <a16:creationId xmlns:a16="http://schemas.microsoft.com/office/drawing/2014/main" id="{9074B35E-1567-78FF-417B-5C590E2942D6}"/>
                </a:ext>
              </a:extLst>
            </p:cNvPr>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3424;p78">
              <a:extLst>
                <a:ext uri="{FF2B5EF4-FFF2-40B4-BE49-F238E27FC236}">
                  <a16:creationId xmlns:a16="http://schemas.microsoft.com/office/drawing/2014/main" id="{3EE2DFFF-7FFE-4FF1-6D9A-BC1172447253}"/>
                </a:ext>
              </a:extLst>
            </p:cNvPr>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3425;p78">
              <a:extLst>
                <a:ext uri="{FF2B5EF4-FFF2-40B4-BE49-F238E27FC236}">
                  <a16:creationId xmlns:a16="http://schemas.microsoft.com/office/drawing/2014/main" id="{BE7D2255-1E50-AAF6-B32A-956AF20AE99C}"/>
                </a:ext>
              </a:extLst>
            </p:cNvPr>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3426;p78">
              <a:extLst>
                <a:ext uri="{FF2B5EF4-FFF2-40B4-BE49-F238E27FC236}">
                  <a16:creationId xmlns:a16="http://schemas.microsoft.com/office/drawing/2014/main" id="{8F3FF498-C263-3DE4-FE84-0DB94C179425}"/>
                </a:ext>
              </a:extLst>
            </p:cNvPr>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3427;p78">
              <a:extLst>
                <a:ext uri="{FF2B5EF4-FFF2-40B4-BE49-F238E27FC236}">
                  <a16:creationId xmlns:a16="http://schemas.microsoft.com/office/drawing/2014/main" id="{10E451A1-4F0E-9946-FBAB-06CF18AF02C8}"/>
                </a:ext>
              </a:extLst>
            </p:cNvPr>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3428;p78">
              <a:extLst>
                <a:ext uri="{FF2B5EF4-FFF2-40B4-BE49-F238E27FC236}">
                  <a16:creationId xmlns:a16="http://schemas.microsoft.com/office/drawing/2014/main" id="{24D3D432-45B9-71F9-80AE-EDCB1F93E293}"/>
                </a:ext>
              </a:extLst>
            </p:cNvPr>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3429;p78">
              <a:extLst>
                <a:ext uri="{FF2B5EF4-FFF2-40B4-BE49-F238E27FC236}">
                  <a16:creationId xmlns:a16="http://schemas.microsoft.com/office/drawing/2014/main" id="{33AF77C7-8788-027C-C5D3-9050E7565360}"/>
                </a:ext>
              </a:extLst>
            </p:cNvPr>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3430;p78">
              <a:extLst>
                <a:ext uri="{FF2B5EF4-FFF2-40B4-BE49-F238E27FC236}">
                  <a16:creationId xmlns:a16="http://schemas.microsoft.com/office/drawing/2014/main" id="{615925EA-E4DA-1EC5-1B46-749C8AF4C31D}"/>
                </a:ext>
              </a:extLst>
            </p:cNvPr>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3431;p78">
              <a:extLst>
                <a:ext uri="{FF2B5EF4-FFF2-40B4-BE49-F238E27FC236}">
                  <a16:creationId xmlns:a16="http://schemas.microsoft.com/office/drawing/2014/main" id="{93F0EEC8-5403-2214-AB1B-990995AE27C7}"/>
                </a:ext>
              </a:extLst>
            </p:cNvPr>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3432;p78">
              <a:extLst>
                <a:ext uri="{FF2B5EF4-FFF2-40B4-BE49-F238E27FC236}">
                  <a16:creationId xmlns:a16="http://schemas.microsoft.com/office/drawing/2014/main" id="{E28AF0A0-79E1-0B6D-0612-1CF4384902A2}"/>
                </a:ext>
              </a:extLst>
            </p:cNvPr>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3433;p78">
              <a:extLst>
                <a:ext uri="{FF2B5EF4-FFF2-40B4-BE49-F238E27FC236}">
                  <a16:creationId xmlns:a16="http://schemas.microsoft.com/office/drawing/2014/main" id="{4FED7D5F-F391-3F2D-B4B9-DF8F99318175}"/>
                </a:ext>
              </a:extLst>
            </p:cNvPr>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3434;p78">
              <a:extLst>
                <a:ext uri="{FF2B5EF4-FFF2-40B4-BE49-F238E27FC236}">
                  <a16:creationId xmlns:a16="http://schemas.microsoft.com/office/drawing/2014/main" id="{866BF3F5-3A35-2441-6725-B01A5723BC36}"/>
                </a:ext>
              </a:extLst>
            </p:cNvPr>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3435;p78">
              <a:extLst>
                <a:ext uri="{FF2B5EF4-FFF2-40B4-BE49-F238E27FC236}">
                  <a16:creationId xmlns:a16="http://schemas.microsoft.com/office/drawing/2014/main" id="{80690E86-E525-B490-25CD-59AF58CD3796}"/>
                </a:ext>
              </a:extLst>
            </p:cNvPr>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3436;p78">
              <a:extLst>
                <a:ext uri="{FF2B5EF4-FFF2-40B4-BE49-F238E27FC236}">
                  <a16:creationId xmlns:a16="http://schemas.microsoft.com/office/drawing/2014/main" id="{2D872450-CE3A-268A-04BD-7DE3CBDD1BD3}"/>
                </a:ext>
              </a:extLst>
            </p:cNvPr>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3437;p78">
              <a:extLst>
                <a:ext uri="{FF2B5EF4-FFF2-40B4-BE49-F238E27FC236}">
                  <a16:creationId xmlns:a16="http://schemas.microsoft.com/office/drawing/2014/main" id="{0BC90ABE-6154-5E6E-5669-360E45CEB7AF}"/>
                </a:ext>
              </a:extLst>
            </p:cNvPr>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3438;p78">
              <a:extLst>
                <a:ext uri="{FF2B5EF4-FFF2-40B4-BE49-F238E27FC236}">
                  <a16:creationId xmlns:a16="http://schemas.microsoft.com/office/drawing/2014/main" id="{F7C51E62-EA33-9915-DB2E-D2CAF0D13A64}"/>
                </a:ext>
              </a:extLst>
            </p:cNvPr>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3439;p78">
              <a:extLst>
                <a:ext uri="{FF2B5EF4-FFF2-40B4-BE49-F238E27FC236}">
                  <a16:creationId xmlns:a16="http://schemas.microsoft.com/office/drawing/2014/main" id="{9F29271E-9844-52DE-1135-22137507CCBC}"/>
                </a:ext>
              </a:extLst>
            </p:cNvPr>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3440;p78">
              <a:extLst>
                <a:ext uri="{FF2B5EF4-FFF2-40B4-BE49-F238E27FC236}">
                  <a16:creationId xmlns:a16="http://schemas.microsoft.com/office/drawing/2014/main" id="{5DBD85E5-F4BA-F687-79A7-AB6B8E2879A5}"/>
                </a:ext>
              </a:extLst>
            </p:cNvPr>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3441;p78">
              <a:extLst>
                <a:ext uri="{FF2B5EF4-FFF2-40B4-BE49-F238E27FC236}">
                  <a16:creationId xmlns:a16="http://schemas.microsoft.com/office/drawing/2014/main" id="{4479F6DF-7ABC-845D-B0C3-55EF958B4C15}"/>
                </a:ext>
              </a:extLst>
            </p:cNvPr>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3442;p78">
              <a:extLst>
                <a:ext uri="{FF2B5EF4-FFF2-40B4-BE49-F238E27FC236}">
                  <a16:creationId xmlns:a16="http://schemas.microsoft.com/office/drawing/2014/main" id="{8BE3ED5C-205C-CDDE-2F44-CF3323F93214}"/>
                </a:ext>
              </a:extLst>
            </p:cNvPr>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3443;p78">
              <a:extLst>
                <a:ext uri="{FF2B5EF4-FFF2-40B4-BE49-F238E27FC236}">
                  <a16:creationId xmlns:a16="http://schemas.microsoft.com/office/drawing/2014/main" id="{85E43405-042A-C3C5-8EB7-5F5E63282793}"/>
                </a:ext>
              </a:extLst>
            </p:cNvPr>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3444;p78">
              <a:extLst>
                <a:ext uri="{FF2B5EF4-FFF2-40B4-BE49-F238E27FC236}">
                  <a16:creationId xmlns:a16="http://schemas.microsoft.com/office/drawing/2014/main" id="{48474C07-603E-ADBF-3208-03768B194145}"/>
                </a:ext>
              </a:extLst>
            </p:cNvPr>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3445;p78">
              <a:extLst>
                <a:ext uri="{FF2B5EF4-FFF2-40B4-BE49-F238E27FC236}">
                  <a16:creationId xmlns:a16="http://schemas.microsoft.com/office/drawing/2014/main" id="{BF15458A-580A-B389-77F7-7D60391B749C}"/>
                </a:ext>
              </a:extLst>
            </p:cNvPr>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3446;p78">
              <a:extLst>
                <a:ext uri="{FF2B5EF4-FFF2-40B4-BE49-F238E27FC236}">
                  <a16:creationId xmlns:a16="http://schemas.microsoft.com/office/drawing/2014/main" id="{E270E838-96A3-9EBA-A0E5-8008179F3AD3}"/>
                </a:ext>
              </a:extLst>
            </p:cNvPr>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3447;p78">
              <a:extLst>
                <a:ext uri="{FF2B5EF4-FFF2-40B4-BE49-F238E27FC236}">
                  <a16:creationId xmlns:a16="http://schemas.microsoft.com/office/drawing/2014/main" id="{CAE0BCE2-C5E9-D8FB-20F6-50930D5071DD}"/>
                </a:ext>
              </a:extLst>
            </p:cNvPr>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3448;p78">
              <a:extLst>
                <a:ext uri="{FF2B5EF4-FFF2-40B4-BE49-F238E27FC236}">
                  <a16:creationId xmlns:a16="http://schemas.microsoft.com/office/drawing/2014/main" id="{C44C1161-3E42-A04B-4DB9-DE7CDDF15173}"/>
                </a:ext>
              </a:extLst>
            </p:cNvPr>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3449;p78">
              <a:extLst>
                <a:ext uri="{FF2B5EF4-FFF2-40B4-BE49-F238E27FC236}">
                  <a16:creationId xmlns:a16="http://schemas.microsoft.com/office/drawing/2014/main" id="{5701B4E9-8780-5DA9-57A2-FBB7FC5152DD}"/>
                </a:ext>
              </a:extLst>
            </p:cNvPr>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3450;p78">
              <a:extLst>
                <a:ext uri="{FF2B5EF4-FFF2-40B4-BE49-F238E27FC236}">
                  <a16:creationId xmlns:a16="http://schemas.microsoft.com/office/drawing/2014/main" id="{561E4B41-4C5D-2B0B-AC04-14C15AC8F4B5}"/>
                </a:ext>
              </a:extLst>
            </p:cNvPr>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3451;p78">
              <a:extLst>
                <a:ext uri="{FF2B5EF4-FFF2-40B4-BE49-F238E27FC236}">
                  <a16:creationId xmlns:a16="http://schemas.microsoft.com/office/drawing/2014/main" id="{DF4677FA-50A5-A019-E284-C1F8FF632EC9}"/>
                </a:ext>
              </a:extLst>
            </p:cNvPr>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3452;p78">
              <a:extLst>
                <a:ext uri="{FF2B5EF4-FFF2-40B4-BE49-F238E27FC236}">
                  <a16:creationId xmlns:a16="http://schemas.microsoft.com/office/drawing/2014/main" id="{2DA2ECD0-CD69-B75D-BD78-438E641D18C8}"/>
                </a:ext>
              </a:extLst>
            </p:cNvPr>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3453;p78">
              <a:extLst>
                <a:ext uri="{FF2B5EF4-FFF2-40B4-BE49-F238E27FC236}">
                  <a16:creationId xmlns:a16="http://schemas.microsoft.com/office/drawing/2014/main" id="{FD8B0220-AB92-246B-2C09-29BA6310638B}"/>
                </a:ext>
              </a:extLst>
            </p:cNvPr>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3454;p78">
              <a:extLst>
                <a:ext uri="{FF2B5EF4-FFF2-40B4-BE49-F238E27FC236}">
                  <a16:creationId xmlns:a16="http://schemas.microsoft.com/office/drawing/2014/main" id="{E98EB866-8A54-995A-6147-9575125CC79F}"/>
                </a:ext>
              </a:extLst>
            </p:cNvPr>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3455;p78">
              <a:extLst>
                <a:ext uri="{FF2B5EF4-FFF2-40B4-BE49-F238E27FC236}">
                  <a16:creationId xmlns:a16="http://schemas.microsoft.com/office/drawing/2014/main" id="{A3CA9E78-291A-7C0A-5B73-40149A7B2716}"/>
                </a:ext>
              </a:extLst>
            </p:cNvPr>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3456;p78">
              <a:extLst>
                <a:ext uri="{FF2B5EF4-FFF2-40B4-BE49-F238E27FC236}">
                  <a16:creationId xmlns:a16="http://schemas.microsoft.com/office/drawing/2014/main" id="{0D1DBBB4-3AFD-4158-4D9E-05514F2CAB16}"/>
                </a:ext>
              </a:extLst>
            </p:cNvPr>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3457;p78">
              <a:extLst>
                <a:ext uri="{FF2B5EF4-FFF2-40B4-BE49-F238E27FC236}">
                  <a16:creationId xmlns:a16="http://schemas.microsoft.com/office/drawing/2014/main" id="{32F29429-C835-C72A-6153-A6EE9EDF7658}"/>
                </a:ext>
              </a:extLst>
            </p:cNvPr>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3458;p78">
              <a:extLst>
                <a:ext uri="{FF2B5EF4-FFF2-40B4-BE49-F238E27FC236}">
                  <a16:creationId xmlns:a16="http://schemas.microsoft.com/office/drawing/2014/main" id="{31B2F3FE-18A4-E921-5B63-DF4C14F2620C}"/>
                </a:ext>
              </a:extLst>
            </p:cNvPr>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3459;p78">
              <a:extLst>
                <a:ext uri="{FF2B5EF4-FFF2-40B4-BE49-F238E27FC236}">
                  <a16:creationId xmlns:a16="http://schemas.microsoft.com/office/drawing/2014/main" id="{BFD4E30E-AC88-0423-63EF-DA3D0BF3DA78}"/>
                </a:ext>
              </a:extLst>
            </p:cNvPr>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3460;p78">
              <a:extLst>
                <a:ext uri="{FF2B5EF4-FFF2-40B4-BE49-F238E27FC236}">
                  <a16:creationId xmlns:a16="http://schemas.microsoft.com/office/drawing/2014/main" id="{27A10CAD-3BD5-39CB-2148-5C0E72F3C872}"/>
                </a:ext>
              </a:extLst>
            </p:cNvPr>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3461;p78">
              <a:extLst>
                <a:ext uri="{FF2B5EF4-FFF2-40B4-BE49-F238E27FC236}">
                  <a16:creationId xmlns:a16="http://schemas.microsoft.com/office/drawing/2014/main" id="{A1E46EC3-BF71-2891-D079-D18A04221D2D}"/>
                </a:ext>
              </a:extLst>
            </p:cNvPr>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3462;p78">
              <a:extLst>
                <a:ext uri="{FF2B5EF4-FFF2-40B4-BE49-F238E27FC236}">
                  <a16:creationId xmlns:a16="http://schemas.microsoft.com/office/drawing/2014/main" id="{520A8266-84D5-49F3-ADB1-CDDA8CD36AFF}"/>
                </a:ext>
              </a:extLst>
            </p:cNvPr>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3463;p78">
              <a:extLst>
                <a:ext uri="{FF2B5EF4-FFF2-40B4-BE49-F238E27FC236}">
                  <a16:creationId xmlns:a16="http://schemas.microsoft.com/office/drawing/2014/main" id="{9385E1D7-2787-D254-A358-9926641C0C96}"/>
                </a:ext>
              </a:extLst>
            </p:cNvPr>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3464;p78">
              <a:extLst>
                <a:ext uri="{FF2B5EF4-FFF2-40B4-BE49-F238E27FC236}">
                  <a16:creationId xmlns:a16="http://schemas.microsoft.com/office/drawing/2014/main" id="{F4E99957-1813-2E30-7ABC-9FC01E7C4FD2}"/>
                </a:ext>
              </a:extLst>
            </p:cNvPr>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3465;p78">
              <a:extLst>
                <a:ext uri="{FF2B5EF4-FFF2-40B4-BE49-F238E27FC236}">
                  <a16:creationId xmlns:a16="http://schemas.microsoft.com/office/drawing/2014/main" id="{F467B6D9-E66E-718F-A312-6242EE021DE8}"/>
                </a:ext>
              </a:extLst>
            </p:cNvPr>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3466;p78">
              <a:extLst>
                <a:ext uri="{FF2B5EF4-FFF2-40B4-BE49-F238E27FC236}">
                  <a16:creationId xmlns:a16="http://schemas.microsoft.com/office/drawing/2014/main" id="{2EBFCAB9-0B4C-1472-0614-1215D95DF501}"/>
                </a:ext>
              </a:extLst>
            </p:cNvPr>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3467;p78">
              <a:extLst>
                <a:ext uri="{FF2B5EF4-FFF2-40B4-BE49-F238E27FC236}">
                  <a16:creationId xmlns:a16="http://schemas.microsoft.com/office/drawing/2014/main" id="{DCE6EBA9-6F81-1059-734C-081426C27BE8}"/>
                </a:ext>
              </a:extLst>
            </p:cNvPr>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3468;p78">
              <a:extLst>
                <a:ext uri="{FF2B5EF4-FFF2-40B4-BE49-F238E27FC236}">
                  <a16:creationId xmlns:a16="http://schemas.microsoft.com/office/drawing/2014/main" id="{E126D9DD-6DF3-A702-FF54-0FCBB0523ED6}"/>
                </a:ext>
              </a:extLst>
            </p:cNvPr>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3469;p78">
              <a:extLst>
                <a:ext uri="{FF2B5EF4-FFF2-40B4-BE49-F238E27FC236}">
                  <a16:creationId xmlns:a16="http://schemas.microsoft.com/office/drawing/2014/main" id="{65558268-AF80-0407-887C-090E59A132E0}"/>
                </a:ext>
              </a:extLst>
            </p:cNvPr>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3470;p78">
              <a:extLst>
                <a:ext uri="{FF2B5EF4-FFF2-40B4-BE49-F238E27FC236}">
                  <a16:creationId xmlns:a16="http://schemas.microsoft.com/office/drawing/2014/main" id="{F25BE931-4CF3-67CF-DA6F-5D4DF6B4FAC9}"/>
                </a:ext>
              </a:extLst>
            </p:cNvPr>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3471;p78">
              <a:extLst>
                <a:ext uri="{FF2B5EF4-FFF2-40B4-BE49-F238E27FC236}">
                  <a16:creationId xmlns:a16="http://schemas.microsoft.com/office/drawing/2014/main" id="{74377303-6083-8F61-F56D-E8ADBCFFBF58}"/>
                </a:ext>
              </a:extLst>
            </p:cNvPr>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3472;p78">
              <a:extLst>
                <a:ext uri="{FF2B5EF4-FFF2-40B4-BE49-F238E27FC236}">
                  <a16:creationId xmlns:a16="http://schemas.microsoft.com/office/drawing/2014/main" id="{FFBEC930-D7A7-ACD0-2448-B79D24852A57}"/>
                </a:ext>
              </a:extLst>
            </p:cNvPr>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3473;p78">
              <a:extLst>
                <a:ext uri="{FF2B5EF4-FFF2-40B4-BE49-F238E27FC236}">
                  <a16:creationId xmlns:a16="http://schemas.microsoft.com/office/drawing/2014/main" id="{53FADA83-96F3-DDA4-7C2A-5B4FF7CDE37D}"/>
                </a:ext>
              </a:extLst>
            </p:cNvPr>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3474;p78">
              <a:extLst>
                <a:ext uri="{FF2B5EF4-FFF2-40B4-BE49-F238E27FC236}">
                  <a16:creationId xmlns:a16="http://schemas.microsoft.com/office/drawing/2014/main" id="{8605934A-891A-4041-152D-ACC7E122F19E}"/>
                </a:ext>
              </a:extLst>
            </p:cNvPr>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3475;p78">
              <a:extLst>
                <a:ext uri="{FF2B5EF4-FFF2-40B4-BE49-F238E27FC236}">
                  <a16:creationId xmlns:a16="http://schemas.microsoft.com/office/drawing/2014/main" id="{BFEA2739-FDE0-2883-2C32-5378F3F39496}"/>
                </a:ext>
              </a:extLst>
            </p:cNvPr>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3476;p78">
              <a:extLst>
                <a:ext uri="{FF2B5EF4-FFF2-40B4-BE49-F238E27FC236}">
                  <a16:creationId xmlns:a16="http://schemas.microsoft.com/office/drawing/2014/main" id="{423E2851-D3DE-0D58-34A7-7467EFC57F68}"/>
                </a:ext>
              </a:extLst>
            </p:cNvPr>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3477;p78">
              <a:extLst>
                <a:ext uri="{FF2B5EF4-FFF2-40B4-BE49-F238E27FC236}">
                  <a16:creationId xmlns:a16="http://schemas.microsoft.com/office/drawing/2014/main" id="{8C2BFD0C-4678-A591-8142-C4139B6434D1}"/>
                </a:ext>
              </a:extLst>
            </p:cNvPr>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3478;p78">
              <a:extLst>
                <a:ext uri="{FF2B5EF4-FFF2-40B4-BE49-F238E27FC236}">
                  <a16:creationId xmlns:a16="http://schemas.microsoft.com/office/drawing/2014/main" id="{3171280F-8FF4-3F5B-EC0E-4F7E9E2C5C8C}"/>
                </a:ext>
              </a:extLst>
            </p:cNvPr>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3479;p78">
              <a:extLst>
                <a:ext uri="{FF2B5EF4-FFF2-40B4-BE49-F238E27FC236}">
                  <a16:creationId xmlns:a16="http://schemas.microsoft.com/office/drawing/2014/main" id="{DC7EFEA5-1BF9-DCEB-C8B5-BB86BC71EEEB}"/>
                </a:ext>
              </a:extLst>
            </p:cNvPr>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3480;p78">
              <a:extLst>
                <a:ext uri="{FF2B5EF4-FFF2-40B4-BE49-F238E27FC236}">
                  <a16:creationId xmlns:a16="http://schemas.microsoft.com/office/drawing/2014/main" id="{B076AC49-4921-8E49-9239-2A72AD4197D2}"/>
                </a:ext>
              </a:extLst>
            </p:cNvPr>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3481;p78">
              <a:extLst>
                <a:ext uri="{FF2B5EF4-FFF2-40B4-BE49-F238E27FC236}">
                  <a16:creationId xmlns:a16="http://schemas.microsoft.com/office/drawing/2014/main" id="{44BF7357-5609-7B3E-F26C-1F870FFA21F0}"/>
                </a:ext>
              </a:extLst>
            </p:cNvPr>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3482;p78">
              <a:extLst>
                <a:ext uri="{FF2B5EF4-FFF2-40B4-BE49-F238E27FC236}">
                  <a16:creationId xmlns:a16="http://schemas.microsoft.com/office/drawing/2014/main" id="{7A643712-C3EF-CFDA-EA50-1318725D4DB4}"/>
                </a:ext>
              </a:extLst>
            </p:cNvPr>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3483;p78">
              <a:extLst>
                <a:ext uri="{FF2B5EF4-FFF2-40B4-BE49-F238E27FC236}">
                  <a16:creationId xmlns:a16="http://schemas.microsoft.com/office/drawing/2014/main" id="{38669524-9E1A-CABE-A9B3-2CAE976E4EE9}"/>
                </a:ext>
              </a:extLst>
            </p:cNvPr>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3484;p78">
              <a:extLst>
                <a:ext uri="{FF2B5EF4-FFF2-40B4-BE49-F238E27FC236}">
                  <a16:creationId xmlns:a16="http://schemas.microsoft.com/office/drawing/2014/main" id="{DBC29ACC-FBC5-9F38-240A-826AAADFF076}"/>
                </a:ext>
              </a:extLst>
            </p:cNvPr>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3485;p78">
              <a:extLst>
                <a:ext uri="{FF2B5EF4-FFF2-40B4-BE49-F238E27FC236}">
                  <a16:creationId xmlns:a16="http://schemas.microsoft.com/office/drawing/2014/main" id="{B1124E0A-C74D-E9C9-3980-8C6D9F596E55}"/>
                </a:ext>
              </a:extLst>
            </p:cNvPr>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3486;p78">
              <a:extLst>
                <a:ext uri="{FF2B5EF4-FFF2-40B4-BE49-F238E27FC236}">
                  <a16:creationId xmlns:a16="http://schemas.microsoft.com/office/drawing/2014/main" id="{60D29BA8-93D3-7E8E-163E-1E1C04CFC1B7}"/>
                </a:ext>
              </a:extLst>
            </p:cNvPr>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3487;p78">
              <a:extLst>
                <a:ext uri="{FF2B5EF4-FFF2-40B4-BE49-F238E27FC236}">
                  <a16:creationId xmlns:a16="http://schemas.microsoft.com/office/drawing/2014/main" id="{DD6966C5-800D-E88D-599E-6CCA4148BAEB}"/>
                </a:ext>
              </a:extLst>
            </p:cNvPr>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3488;p78">
              <a:extLst>
                <a:ext uri="{FF2B5EF4-FFF2-40B4-BE49-F238E27FC236}">
                  <a16:creationId xmlns:a16="http://schemas.microsoft.com/office/drawing/2014/main" id="{05A47770-26BB-D2C8-7B9E-FDAAA42385D2}"/>
                </a:ext>
              </a:extLst>
            </p:cNvPr>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3489;p78">
              <a:extLst>
                <a:ext uri="{FF2B5EF4-FFF2-40B4-BE49-F238E27FC236}">
                  <a16:creationId xmlns:a16="http://schemas.microsoft.com/office/drawing/2014/main" id="{A41AC74C-18C4-BE53-588D-34FACCD50C0C}"/>
                </a:ext>
              </a:extLst>
            </p:cNvPr>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3490;p78">
              <a:extLst>
                <a:ext uri="{FF2B5EF4-FFF2-40B4-BE49-F238E27FC236}">
                  <a16:creationId xmlns:a16="http://schemas.microsoft.com/office/drawing/2014/main" id="{571B36A1-6883-AC75-E205-B4D82CECD46E}"/>
                </a:ext>
              </a:extLst>
            </p:cNvPr>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3491;p78">
              <a:extLst>
                <a:ext uri="{FF2B5EF4-FFF2-40B4-BE49-F238E27FC236}">
                  <a16:creationId xmlns:a16="http://schemas.microsoft.com/office/drawing/2014/main" id="{E805C2F6-2E36-CB71-F497-F78479509BF7}"/>
                </a:ext>
              </a:extLst>
            </p:cNvPr>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3492;p78">
              <a:extLst>
                <a:ext uri="{FF2B5EF4-FFF2-40B4-BE49-F238E27FC236}">
                  <a16:creationId xmlns:a16="http://schemas.microsoft.com/office/drawing/2014/main" id="{72E9360B-5F14-8CB0-AFF3-87A870C95B16}"/>
                </a:ext>
              </a:extLst>
            </p:cNvPr>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3493;p78">
              <a:extLst>
                <a:ext uri="{FF2B5EF4-FFF2-40B4-BE49-F238E27FC236}">
                  <a16:creationId xmlns:a16="http://schemas.microsoft.com/office/drawing/2014/main" id="{BEC92FE0-4730-AF3D-3345-0700BCE6E3FC}"/>
                </a:ext>
              </a:extLst>
            </p:cNvPr>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3494;p78">
              <a:extLst>
                <a:ext uri="{FF2B5EF4-FFF2-40B4-BE49-F238E27FC236}">
                  <a16:creationId xmlns:a16="http://schemas.microsoft.com/office/drawing/2014/main" id="{7F49E285-7F99-B811-10C5-D891CCE6134F}"/>
                </a:ext>
              </a:extLst>
            </p:cNvPr>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3495;p78">
              <a:extLst>
                <a:ext uri="{FF2B5EF4-FFF2-40B4-BE49-F238E27FC236}">
                  <a16:creationId xmlns:a16="http://schemas.microsoft.com/office/drawing/2014/main" id="{58CCB0A8-94D4-0957-7656-75F571682E3C}"/>
                </a:ext>
              </a:extLst>
            </p:cNvPr>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3496;p78">
              <a:extLst>
                <a:ext uri="{FF2B5EF4-FFF2-40B4-BE49-F238E27FC236}">
                  <a16:creationId xmlns:a16="http://schemas.microsoft.com/office/drawing/2014/main" id="{8C5172CC-8866-9505-9772-8874A06C3C4E}"/>
                </a:ext>
              </a:extLst>
            </p:cNvPr>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3497;p78">
              <a:extLst>
                <a:ext uri="{FF2B5EF4-FFF2-40B4-BE49-F238E27FC236}">
                  <a16:creationId xmlns:a16="http://schemas.microsoft.com/office/drawing/2014/main" id="{163BD8ED-AB9F-69A8-1E36-660833CBD1E0}"/>
                </a:ext>
              </a:extLst>
            </p:cNvPr>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3498;p78">
              <a:extLst>
                <a:ext uri="{FF2B5EF4-FFF2-40B4-BE49-F238E27FC236}">
                  <a16:creationId xmlns:a16="http://schemas.microsoft.com/office/drawing/2014/main" id="{F8ABA192-86E7-025D-DEC7-311B915DD699}"/>
                </a:ext>
              </a:extLst>
            </p:cNvPr>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3499;p78">
              <a:extLst>
                <a:ext uri="{FF2B5EF4-FFF2-40B4-BE49-F238E27FC236}">
                  <a16:creationId xmlns:a16="http://schemas.microsoft.com/office/drawing/2014/main" id="{C3100760-CDE7-EDB1-BD72-31851260FA12}"/>
                </a:ext>
              </a:extLst>
            </p:cNvPr>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3500;p78">
              <a:extLst>
                <a:ext uri="{FF2B5EF4-FFF2-40B4-BE49-F238E27FC236}">
                  <a16:creationId xmlns:a16="http://schemas.microsoft.com/office/drawing/2014/main" id="{C2D2B144-83A7-DADE-CD4E-81C99BC8C127}"/>
                </a:ext>
              </a:extLst>
            </p:cNvPr>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3501;p78">
              <a:extLst>
                <a:ext uri="{FF2B5EF4-FFF2-40B4-BE49-F238E27FC236}">
                  <a16:creationId xmlns:a16="http://schemas.microsoft.com/office/drawing/2014/main" id="{03B1DDCD-8B1E-1F4C-5F2D-7ED05F1CEC76}"/>
                </a:ext>
              </a:extLst>
            </p:cNvPr>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3502;p78">
              <a:extLst>
                <a:ext uri="{FF2B5EF4-FFF2-40B4-BE49-F238E27FC236}">
                  <a16:creationId xmlns:a16="http://schemas.microsoft.com/office/drawing/2014/main" id="{2B181C55-1A7E-7177-7D43-6F758C3C3E01}"/>
                </a:ext>
              </a:extLst>
            </p:cNvPr>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3503;p78">
              <a:extLst>
                <a:ext uri="{FF2B5EF4-FFF2-40B4-BE49-F238E27FC236}">
                  <a16:creationId xmlns:a16="http://schemas.microsoft.com/office/drawing/2014/main" id="{F42B55A1-A89F-2B25-AB07-9B3B426B55DE}"/>
                </a:ext>
              </a:extLst>
            </p:cNvPr>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3504;p78">
              <a:extLst>
                <a:ext uri="{FF2B5EF4-FFF2-40B4-BE49-F238E27FC236}">
                  <a16:creationId xmlns:a16="http://schemas.microsoft.com/office/drawing/2014/main" id="{33888281-E237-0C3D-69A1-B6867C971525}"/>
                </a:ext>
              </a:extLst>
            </p:cNvPr>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3505;p78">
              <a:extLst>
                <a:ext uri="{FF2B5EF4-FFF2-40B4-BE49-F238E27FC236}">
                  <a16:creationId xmlns:a16="http://schemas.microsoft.com/office/drawing/2014/main" id="{83034EC9-A069-438A-1F64-0774D2C7203A}"/>
                </a:ext>
              </a:extLst>
            </p:cNvPr>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3506;p78">
              <a:extLst>
                <a:ext uri="{FF2B5EF4-FFF2-40B4-BE49-F238E27FC236}">
                  <a16:creationId xmlns:a16="http://schemas.microsoft.com/office/drawing/2014/main" id="{0A302AF2-CE50-3B72-B217-32DD823E8929}"/>
                </a:ext>
              </a:extLst>
            </p:cNvPr>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3507;p78">
              <a:extLst>
                <a:ext uri="{FF2B5EF4-FFF2-40B4-BE49-F238E27FC236}">
                  <a16:creationId xmlns:a16="http://schemas.microsoft.com/office/drawing/2014/main" id="{298971A1-5E07-E0A9-0D20-390711DF1B21}"/>
                </a:ext>
              </a:extLst>
            </p:cNvPr>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3508;p78">
              <a:extLst>
                <a:ext uri="{FF2B5EF4-FFF2-40B4-BE49-F238E27FC236}">
                  <a16:creationId xmlns:a16="http://schemas.microsoft.com/office/drawing/2014/main" id="{4E0CDF45-A8DD-153D-3703-BFB3B0950612}"/>
                </a:ext>
              </a:extLst>
            </p:cNvPr>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3509;p78">
              <a:extLst>
                <a:ext uri="{FF2B5EF4-FFF2-40B4-BE49-F238E27FC236}">
                  <a16:creationId xmlns:a16="http://schemas.microsoft.com/office/drawing/2014/main" id="{78994641-67E7-3E0E-3FF8-AD249D56AFFF}"/>
                </a:ext>
              </a:extLst>
            </p:cNvPr>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3510;p78">
              <a:extLst>
                <a:ext uri="{FF2B5EF4-FFF2-40B4-BE49-F238E27FC236}">
                  <a16:creationId xmlns:a16="http://schemas.microsoft.com/office/drawing/2014/main" id="{7286F780-54A3-DF41-E714-8A5CA1317DB7}"/>
                </a:ext>
              </a:extLst>
            </p:cNvPr>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3511;p78">
              <a:extLst>
                <a:ext uri="{FF2B5EF4-FFF2-40B4-BE49-F238E27FC236}">
                  <a16:creationId xmlns:a16="http://schemas.microsoft.com/office/drawing/2014/main" id="{AAB02FB1-D6B5-D597-2447-F7B48D091672}"/>
                </a:ext>
              </a:extLst>
            </p:cNvPr>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3512;p78">
              <a:extLst>
                <a:ext uri="{FF2B5EF4-FFF2-40B4-BE49-F238E27FC236}">
                  <a16:creationId xmlns:a16="http://schemas.microsoft.com/office/drawing/2014/main" id="{656B08E4-CDCF-8975-6C62-D218C6A491EB}"/>
                </a:ext>
              </a:extLst>
            </p:cNvPr>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3513;p78">
              <a:extLst>
                <a:ext uri="{FF2B5EF4-FFF2-40B4-BE49-F238E27FC236}">
                  <a16:creationId xmlns:a16="http://schemas.microsoft.com/office/drawing/2014/main" id="{1063C095-DDEF-0F3B-286F-CACB5C94D2AF}"/>
                </a:ext>
              </a:extLst>
            </p:cNvPr>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3514;p78">
              <a:extLst>
                <a:ext uri="{FF2B5EF4-FFF2-40B4-BE49-F238E27FC236}">
                  <a16:creationId xmlns:a16="http://schemas.microsoft.com/office/drawing/2014/main" id="{9DD129F2-9689-D911-2A07-A78C99913C8B}"/>
                </a:ext>
              </a:extLst>
            </p:cNvPr>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3515;p78">
              <a:extLst>
                <a:ext uri="{FF2B5EF4-FFF2-40B4-BE49-F238E27FC236}">
                  <a16:creationId xmlns:a16="http://schemas.microsoft.com/office/drawing/2014/main" id="{0AF7982F-F411-EB19-86BC-D6F7845BB67A}"/>
                </a:ext>
              </a:extLst>
            </p:cNvPr>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3516;p78">
              <a:extLst>
                <a:ext uri="{FF2B5EF4-FFF2-40B4-BE49-F238E27FC236}">
                  <a16:creationId xmlns:a16="http://schemas.microsoft.com/office/drawing/2014/main" id="{B2286E08-C7FE-B4F2-5371-A8A54D2518C7}"/>
                </a:ext>
              </a:extLst>
            </p:cNvPr>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3517;p78">
              <a:extLst>
                <a:ext uri="{FF2B5EF4-FFF2-40B4-BE49-F238E27FC236}">
                  <a16:creationId xmlns:a16="http://schemas.microsoft.com/office/drawing/2014/main" id="{25B72921-D461-DD35-C959-69C7606E0561}"/>
                </a:ext>
              </a:extLst>
            </p:cNvPr>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3518;p78">
              <a:extLst>
                <a:ext uri="{FF2B5EF4-FFF2-40B4-BE49-F238E27FC236}">
                  <a16:creationId xmlns:a16="http://schemas.microsoft.com/office/drawing/2014/main" id="{288B6FEA-DA3E-F20E-30D3-C68A135F68E3}"/>
                </a:ext>
              </a:extLst>
            </p:cNvPr>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3519;p78">
              <a:extLst>
                <a:ext uri="{FF2B5EF4-FFF2-40B4-BE49-F238E27FC236}">
                  <a16:creationId xmlns:a16="http://schemas.microsoft.com/office/drawing/2014/main" id="{7725DDD2-43C6-9095-A7F1-07D6AFD6C2F6}"/>
                </a:ext>
              </a:extLst>
            </p:cNvPr>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3520;p78">
              <a:extLst>
                <a:ext uri="{FF2B5EF4-FFF2-40B4-BE49-F238E27FC236}">
                  <a16:creationId xmlns:a16="http://schemas.microsoft.com/office/drawing/2014/main" id="{933DDB39-56EA-8FD9-590F-D67764EB2CF9}"/>
                </a:ext>
              </a:extLst>
            </p:cNvPr>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3521;p78">
              <a:extLst>
                <a:ext uri="{FF2B5EF4-FFF2-40B4-BE49-F238E27FC236}">
                  <a16:creationId xmlns:a16="http://schemas.microsoft.com/office/drawing/2014/main" id="{598ECD73-0A78-A0F6-4139-D38A9144115C}"/>
                </a:ext>
              </a:extLst>
            </p:cNvPr>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3522;p78">
              <a:extLst>
                <a:ext uri="{FF2B5EF4-FFF2-40B4-BE49-F238E27FC236}">
                  <a16:creationId xmlns:a16="http://schemas.microsoft.com/office/drawing/2014/main" id="{7054739E-D0AA-7115-BF7F-2DCFA4E9E803}"/>
                </a:ext>
              </a:extLst>
            </p:cNvPr>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3523;p78">
              <a:extLst>
                <a:ext uri="{FF2B5EF4-FFF2-40B4-BE49-F238E27FC236}">
                  <a16:creationId xmlns:a16="http://schemas.microsoft.com/office/drawing/2014/main" id="{53F27620-35FB-EBCD-9ABC-722BBAA75C45}"/>
                </a:ext>
              </a:extLst>
            </p:cNvPr>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3524;p78">
              <a:extLst>
                <a:ext uri="{FF2B5EF4-FFF2-40B4-BE49-F238E27FC236}">
                  <a16:creationId xmlns:a16="http://schemas.microsoft.com/office/drawing/2014/main" id="{1F0FE5E0-20E8-CD22-BCA0-DF3369B8E160}"/>
                </a:ext>
              </a:extLst>
            </p:cNvPr>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3525;p78">
              <a:extLst>
                <a:ext uri="{FF2B5EF4-FFF2-40B4-BE49-F238E27FC236}">
                  <a16:creationId xmlns:a16="http://schemas.microsoft.com/office/drawing/2014/main" id="{D197BEA1-2D0A-9815-A90F-DA27862C85A4}"/>
                </a:ext>
              </a:extLst>
            </p:cNvPr>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3526;p78">
              <a:extLst>
                <a:ext uri="{FF2B5EF4-FFF2-40B4-BE49-F238E27FC236}">
                  <a16:creationId xmlns:a16="http://schemas.microsoft.com/office/drawing/2014/main" id="{A1DB18EF-88F1-71C8-0BBF-2B08ED92CC05}"/>
                </a:ext>
              </a:extLst>
            </p:cNvPr>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3527;p78">
              <a:extLst>
                <a:ext uri="{FF2B5EF4-FFF2-40B4-BE49-F238E27FC236}">
                  <a16:creationId xmlns:a16="http://schemas.microsoft.com/office/drawing/2014/main" id="{874B6A3B-8FCB-5AB5-C608-90758F5147D1}"/>
                </a:ext>
              </a:extLst>
            </p:cNvPr>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3528;p78">
              <a:extLst>
                <a:ext uri="{FF2B5EF4-FFF2-40B4-BE49-F238E27FC236}">
                  <a16:creationId xmlns:a16="http://schemas.microsoft.com/office/drawing/2014/main" id="{F898342E-A50B-1D86-45BB-36E5BB5F223A}"/>
                </a:ext>
              </a:extLst>
            </p:cNvPr>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3529;p78">
              <a:extLst>
                <a:ext uri="{FF2B5EF4-FFF2-40B4-BE49-F238E27FC236}">
                  <a16:creationId xmlns:a16="http://schemas.microsoft.com/office/drawing/2014/main" id="{B1632F85-8243-0742-9E95-81CE131C049F}"/>
                </a:ext>
              </a:extLst>
            </p:cNvPr>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3530;p78">
              <a:extLst>
                <a:ext uri="{FF2B5EF4-FFF2-40B4-BE49-F238E27FC236}">
                  <a16:creationId xmlns:a16="http://schemas.microsoft.com/office/drawing/2014/main" id="{0E5B5CD1-39D5-D257-3016-5F9AEE8C5969}"/>
                </a:ext>
              </a:extLst>
            </p:cNvPr>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3531;p78">
              <a:extLst>
                <a:ext uri="{FF2B5EF4-FFF2-40B4-BE49-F238E27FC236}">
                  <a16:creationId xmlns:a16="http://schemas.microsoft.com/office/drawing/2014/main" id="{8DECA7A3-3642-B1CB-E1C7-66BE775716ED}"/>
                </a:ext>
              </a:extLst>
            </p:cNvPr>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3532;p78">
              <a:extLst>
                <a:ext uri="{FF2B5EF4-FFF2-40B4-BE49-F238E27FC236}">
                  <a16:creationId xmlns:a16="http://schemas.microsoft.com/office/drawing/2014/main" id="{FBBA4D8C-B38A-6B4C-DA19-3891BA27FB69}"/>
                </a:ext>
              </a:extLst>
            </p:cNvPr>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3533;p78">
              <a:extLst>
                <a:ext uri="{FF2B5EF4-FFF2-40B4-BE49-F238E27FC236}">
                  <a16:creationId xmlns:a16="http://schemas.microsoft.com/office/drawing/2014/main" id="{179BAC29-1EF4-4392-5AEF-470C45C40BF3}"/>
                </a:ext>
              </a:extLst>
            </p:cNvPr>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3534;p78">
              <a:extLst>
                <a:ext uri="{FF2B5EF4-FFF2-40B4-BE49-F238E27FC236}">
                  <a16:creationId xmlns:a16="http://schemas.microsoft.com/office/drawing/2014/main" id="{07347E07-8AB9-66FE-A95B-051156B51107}"/>
                </a:ext>
              </a:extLst>
            </p:cNvPr>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3535;p78">
              <a:extLst>
                <a:ext uri="{FF2B5EF4-FFF2-40B4-BE49-F238E27FC236}">
                  <a16:creationId xmlns:a16="http://schemas.microsoft.com/office/drawing/2014/main" id="{99A96B02-F994-66CC-D0D0-7F11BE10DEE9}"/>
                </a:ext>
              </a:extLst>
            </p:cNvPr>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3536;p78">
              <a:extLst>
                <a:ext uri="{FF2B5EF4-FFF2-40B4-BE49-F238E27FC236}">
                  <a16:creationId xmlns:a16="http://schemas.microsoft.com/office/drawing/2014/main" id="{D2E6663E-0EF9-2FA9-54F9-2F080E02EB7A}"/>
                </a:ext>
              </a:extLst>
            </p:cNvPr>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3537;p78">
              <a:extLst>
                <a:ext uri="{FF2B5EF4-FFF2-40B4-BE49-F238E27FC236}">
                  <a16:creationId xmlns:a16="http://schemas.microsoft.com/office/drawing/2014/main" id="{43B447C4-8AEA-7A53-BE76-FBF5DDF9547E}"/>
                </a:ext>
              </a:extLst>
            </p:cNvPr>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3538;p78">
              <a:extLst>
                <a:ext uri="{FF2B5EF4-FFF2-40B4-BE49-F238E27FC236}">
                  <a16:creationId xmlns:a16="http://schemas.microsoft.com/office/drawing/2014/main" id="{4D6D36CA-CCCD-18E1-BF8F-494246CA2FEA}"/>
                </a:ext>
              </a:extLst>
            </p:cNvPr>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3539;p78">
              <a:extLst>
                <a:ext uri="{FF2B5EF4-FFF2-40B4-BE49-F238E27FC236}">
                  <a16:creationId xmlns:a16="http://schemas.microsoft.com/office/drawing/2014/main" id="{F901A4C3-50B2-44FC-9457-36F42A138D6E}"/>
                </a:ext>
              </a:extLst>
            </p:cNvPr>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3540;p78">
              <a:extLst>
                <a:ext uri="{FF2B5EF4-FFF2-40B4-BE49-F238E27FC236}">
                  <a16:creationId xmlns:a16="http://schemas.microsoft.com/office/drawing/2014/main" id="{DA5C1607-436B-F5FB-4911-DDEF85A227BD}"/>
                </a:ext>
              </a:extLst>
            </p:cNvPr>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3541;p78">
              <a:extLst>
                <a:ext uri="{FF2B5EF4-FFF2-40B4-BE49-F238E27FC236}">
                  <a16:creationId xmlns:a16="http://schemas.microsoft.com/office/drawing/2014/main" id="{F5DAD3E9-43B4-68CC-EFF2-B2FD990F1EB3}"/>
                </a:ext>
              </a:extLst>
            </p:cNvPr>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3542;p78">
              <a:extLst>
                <a:ext uri="{FF2B5EF4-FFF2-40B4-BE49-F238E27FC236}">
                  <a16:creationId xmlns:a16="http://schemas.microsoft.com/office/drawing/2014/main" id="{7CF5F115-FB5C-09C1-D58E-AA5B485F9155}"/>
                </a:ext>
              </a:extLst>
            </p:cNvPr>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3543;p78">
              <a:extLst>
                <a:ext uri="{FF2B5EF4-FFF2-40B4-BE49-F238E27FC236}">
                  <a16:creationId xmlns:a16="http://schemas.microsoft.com/office/drawing/2014/main" id="{B26673D3-15B4-BB24-0F12-66FD46F6989C}"/>
                </a:ext>
              </a:extLst>
            </p:cNvPr>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3544;p78">
              <a:extLst>
                <a:ext uri="{FF2B5EF4-FFF2-40B4-BE49-F238E27FC236}">
                  <a16:creationId xmlns:a16="http://schemas.microsoft.com/office/drawing/2014/main" id="{80F2C3EC-343E-38A5-F50E-693E6EC8735F}"/>
                </a:ext>
              </a:extLst>
            </p:cNvPr>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3545;p78">
              <a:extLst>
                <a:ext uri="{FF2B5EF4-FFF2-40B4-BE49-F238E27FC236}">
                  <a16:creationId xmlns:a16="http://schemas.microsoft.com/office/drawing/2014/main" id="{8B34618C-D36C-C3D7-B5EA-04EEC63F4873}"/>
                </a:ext>
              </a:extLst>
            </p:cNvPr>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3546;p78">
              <a:extLst>
                <a:ext uri="{FF2B5EF4-FFF2-40B4-BE49-F238E27FC236}">
                  <a16:creationId xmlns:a16="http://schemas.microsoft.com/office/drawing/2014/main" id="{BD26AB4E-BF57-9AFD-15CE-2F9F46A815C8}"/>
                </a:ext>
              </a:extLst>
            </p:cNvPr>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3547;p78">
              <a:extLst>
                <a:ext uri="{FF2B5EF4-FFF2-40B4-BE49-F238E27FC236}">
                  <a16:creationId xmlns:a16="http://schemas.microsoft.com/office/drawing/2014/main" id="{97CFBA8A-2516-0D1E-4427-1EED7A80346A}"/>
                </a:ext>
              </a:extLst>
            </p:cNvPr>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3548;p78">
              <a:extLst>
                <a:ext uri="{FF2B5EF4-FFF2-40B4-BE49-F238E27FC236}">
                  <a16:creationId xmlns:a16="http://schemas.microsoft.com/office/drawing/2014/main" id="{9F52BC3B-EDDF-C041-CE45-C177BB878E6F}"/>
                </a:ext>
              </a:extLst>
            </p:cNvPr>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3549;p78">
              <a:extLst>
                <a:ext uri="{FF2B5EF4-FFF2-40B4-BE49-F238E27FC236}">
                  <a16:creationId xmlns:a16="http://schemas.microsoft.com/office/drawing/2014/main" id="{C5FCF95E-4357-DB06-5977-1B27A4B0C3AD}"/>
                </a:ext>
              </a:extLst>
            </p:cNvPr>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3550;p78">
              <a:extLst>
                <a:ext uri="{FF2B5EF4-FFF2-40B4-BE49-F238E27FC236}">
                  <a16:creationId xmlns:a16="http://schemas.microsoft.com/office/drawing/2014/main" id="{0A24F454-2960-6315-4BE0-1572D7D3A38A}"/>
                </a:ext>
              </a:extLst>
            </p:cNvPr>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3551;p78">
              <a:extLst>
                <a:ext uri="{FF2B5EF4-FFF2-40B4-BE49-F238E27FC236}">
                  <a16:creationId xmlns:a16="http://schemas.microsoft.com/office/drawing/2014/main" id="{65883D6D-6119-CBD0-874D-5C4074F80FA9}"/>
                </a:ext>
              </a:extLst>
            </p:cNvPr>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3552;p78">
              <a:extLst>
                <a:ext uri="{FF2B5EF4-FFF2-40B4-BE49-F238E27FC236}">
                  <a16:creationId xmlns:a16="http://schemas.microsoft.com/office/drawing/2014/main" id="{9630D4EA-7821-E6E4-02C5-D2054C2E73A6}"/>
                </a:ext>
              </a:extLst>
            </p:cNvPr>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3553;p78">
              <a:extLst>
                <a:ext uri="{FF2B5EF4-FFF2-40B4-BE49-F238E27FC236}">
                  <a16:creationId xmlns:a16="http://schemas.microsoft.com/office/drawing/2014/main" id="{493A1F9E-1EEA-8A4C-BB48-F01B75B785D3}"/>
                </a:ext>
              </a:extLst>
            </p:cNvPr>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3554;p78">
              <a:extLst>
                <a:ext uri="{FF2B5EF4-FFF2-40B4-BE49-F238E27FC236}">
                  <a16:creationId xmlns:a16="http://schemas.microsoft.com/office/drawing/2014/main" id="{647DCCAF-F72D-9FE8-712F-B05018C8D5D8}"/>
                </a:ext>
              </a:extLst>
            </p:cNvPr>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3555;p78">
              <a:extLst>
                <a:ext uri="{FF2B5EF4-FFF2-40B4-BE49-F238E27FC236}">
                  <a16:creationId xmlns:a16="http://schemas.microsoft.com/office/drawing/2014/main" id="{E231A19C-90B5-5FA9-692A-56AC15D716F5}"/>
                </a:ext>
              </a:extLst>
            </p:cNvPr>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3556;p78">
              <a:extLst>
                <a:ext uri="{FF2B5EF4-FFF2-40B4-BE49-F238E27FC236}">
                  <a16:creationId xmlns:a16="http://schemas.microsoft.com/office/drawing/2014/main" id="{214F18BE-666B-3661-18EB-41B928B7E358}"/>
                </a:ext>
              </a:extLst>
            </p:cNvPr>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3557;p78">
              <a:extLst>
                <a:ext uri="{FF2B5EF4-FFF2-40B4-BE49-F238E27FC236}">
                  <a16:creationId xmlns:a16="http://schemas.microsoft.com/office/drawing/2014/main" id="{EA3F9042-A025-1A8B-35A8-689DADE8DF1E}"/>
                </a:ext>
              </a:extLst>
            </p:cNvPr>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3558;p78">
              <a:extLst>
                <a:ext uri="{FF2B5EF4-FFF2-40B4-BE49-F238E27FC236}">
                  <a16:creationId xmlns:a16="http://schemas.microsoft.com/office/drawing/2014/main" id="{4303AE36-1C82-9C6D-8413-B6AA88BB1D4E}"/>
                </a:ext>
              </a:extLst>
            </p:cNvPr>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3559;p78">
              <a:extLst>
                <a:ext uri="{FF2B5EF4-FFF2-40B4-BE49-F238E27FC236}">
                  <a16:creationId xmlns:a16="http://schemas.microsoft.com/office/drawing/2014/main" id="{79EF6957-2F2C-4079-4AA1-C7F6D205D587}"/>
                </a:ext>
              </a:extLst>
            </p:cNvPr>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3560;p78">
              <a:extLst>
                <a:ext uri="{FF2B5EF4-FFF2-40B4-BE49-F238E27FC236}">
                  <a16:creationId xmlns:a16="http://schemas.microsoft.com/office/drawing/2014/main" id="{BE1F7C17-9529-11F1-365D-EDE6D2163975}"/>
                </a:ext>
              </a:extLst>
            </p:cNvPr>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3561;p78">
              <a:extLst>
                <a:ext uri="{FF2B5EF4-FFF2-40B4-BE49-F238E27FC236}">
                  <a16:creationId xmlns:a16="http://schemas.microsoft.com/office/drawing/2014/main" id="{06EC7B79-F4CA-F38E-F47C-41F71AAD7B9B}"/>
                </a:ext>
              </a:extLst>
            </p:cNvPr>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3562;p78">
              <a:extLst>
                <a:ext uri="{FF2B5EF4-FFF2-40B4-BE49-F238E27FC236}">
                  <a16:creationId xmlns:a16="http://schemas.microsoft.com/office/drawing/2014/main" id="{2BDB9F58-41A3-B4B7-1879-B6E3D65A6860}"/>
                </a:ext>
              </a:extLst>
            </p:cNvPr>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3563;p78">
              <a:extLst>
                <a:ext uri="{FF2B5EF4-FFF2-40B4-BE49-F238E27FC236}">
                  <a16:creationId xmlns:a16="http://schemas.microsoft.com/office/drawing/2014/main" id="{A4006EE0-EB2F-6F65-7E30-AECBFD4AED97}"/>
                </a:ext>
              </a:extLst>
            </p:cNvPr>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3564;p78">
              <a:extLst>
                <a:ext uri="{FF2B5EF4-FFF2-40B4-BE49-F238E27FC236}">
                  <a16:creationId xmlns:a16="http://schemas.microsoft.com/office/drawing/2014/main" id="{3A7740AA-DDE5-E3E5-B87F-4D25116FE41B}"/>
                </a:ext>
              </a:extLst>
            </p:cNvPr>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3565;p78">
              <a:extLst>
                <a:ext uri="{FF2B5EF4-FFF2-40B4-BE49-F238E27FC236}">
                  <a16:creationId xmlns:a16="http://schemas.microsoft.com/office/drawing/2014/main" id="{79A09892-57A0-2A48-B7EF-952346D24A19}"/>
                </a:ext>
              </a:extLst>
            </p:cNvPr>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3566;p78">
              <a:extLst>
                <a:ext uri="{FF2B5EF4-FFF2-40B4-BE49-F238E27FC236}">
                  <a16:creationId xmlns:a16="http://schemas.microsoft.com/office/drawing/2014/main" id="{3D6657FD-727C-E6D7-D1BD-50856A6888B8}"/>
                </a:ext>
              </a:extLst>
            </p:cNvPr>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3567;p78">
              <a:extLst>
                <a:ext uri="{FF2B5EF4-FFF2-40B4-BE49-F238E27FC236}">
                  <a16:creationId xmlns:a16="http://schemas.microsoft.com/office/drawing/2014/main" id="{4EA6A695-EBB9-BAEA-84A7-C9ABB1A32F59}"/>
                </a:ext>
              </a:extLst>
            </p:cNvPr>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3568;p78">
              <a:extLst>
                <a:ext uri="{FF2B5EF4-FFF2-40B4-BE49-F238E27FC236}">
                  <a16:creationId xmlns:a16="http://schemas.microsoft.com/office/drawing/2014/main" id="{B6CB4D2C-42F3-9154-FFFC-116A7FADB703}"/>
                </a:ext>
              </a:extLst>
            </p:cNvPr>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3569;p78">
              <a:extLst>
                <a:ext uri="{FF2B5EF4-FFF2-40B4-BE49-F238E27FC236}">
                  <a16:creationId xmlns:a16="http://schemas.microsoft.com/office/drawing/2014/main" id="{34CA5608-F0D0-388E-C000-A6B77484ECB3}"/>
                </a:ext>
              </a:extLst>
            </p:cNvPr>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3570;p78">
              <a:extLst>
                <a:ext uri="{FF2B5EF4-FFF2-40B4-BE49-F238E27FC236}">
                  <a16:creationId xmlns:a16="http://schemas.microsoft.com/office/drawing/2014/main" id="{63D328FA-9296-0AF4-EDEA-FA07E21EFF65}"/>
                </a:ext>
              </a:extLst>
            </p:cNvPr>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3571;p78">
              <a:extLst>
                <a:ext uri="{FF2B5EF4-FFF2-40B4-BE49-F238E27FC236}">
                  <a16:creationId xmlns:a16="http://schemas.microsoft.com/office/drawing/2014/main" id="{EF50EFE0-25D9-AEA6-80DE-E3CC67081C51}"/>
                </a:ext>
              </a:extLst>
            </p:cNvPr>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3572;p78">
              <a:extLst>
                <a:ext uri="{FF2B5EF4-FFF2-40B4-BE49-F238E27FC236}">
                  <a16:creationId xmlns:a16="http://schemas.microsoft.com/office/drawing/2014/main" id="{FCBEBF06-BBFA-5D71-7EE5-18563FB978B0}"/>
                </a:ext>
              </a:extLst>
            </p:cNvPr>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3573;p78">
              <a:extLst>
                <a:ext uri="{FF2B5EF4-FFF2-40B4-BE49-F238E27FC236}">
                  <a16:creationId xmlns:a16="http://schemas.microsoft.com/office/drawing/2014/main" id="{F9CE969B-2380-66E0-494A-DDB8A2E1CF56}"/>
                </a:ext>
              </a:extLst>
            </p:cNvPr>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3574;p78">
              <a:extLst>
                <a:ext uri="{FF2B5EF4-FFF2-40B4-BE49-F238E27FC236}">
                  <a16:creationId xmlns:a16="http://schemas.microsoft.com/office/drawing/2014/main" id="{3BDFE142-67E1-348C-EBC5-4DB3E31190E4}"/>
                </a:ext>
              </a:extLst>
            </p:cNvPr>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3575;p78">
              <a:extLst>
                <a:ext uri="{FF2B5EF4-FFF2-40B4-BE49-F238E27FC236}">
                  <a16:creationId xmlns:a16="http://schemas.microsoft.com/office/drawing/2014/main" id="{C962149B-A1AC-C3A5-3CA0-CB4D3F1847E1}"/>
                </a:ext>
              </a:extLst>
            </p:cNvPr>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3576;p78">
              <a:extLst>
                <a:ext uri="{FF2B5EF4-FFF2-40B4-BE49-F238E27FC236}">
                  <a16:creationId xmlns:a16="http://schemas.microsoft.com/office/drawing/2014/main" id="{12D62561-2817-8C89-E8DC-67A3D3A9652D}"/>
                </a:ext>
              </a:extLst>
            </p:cNvPr>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3577;p78">
              <a:extLst>
                <a:ext uri="{FF2B5EF4-FFF2-40B4-BE49-F238E27FC236}">
                  <a16:creationId xmlns:a16="http://schemas.microsoft.com/office/drawing/2014/main" id="{3D69B61A-115C-DED8-1268-FB1264178A34}"/>
                </a:ext>
              </a:extLst>
            </p:cNvPr>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3578;p78">
              <a:extLst>
                <a:ext uri="{FF2B5EF4-FFF2-40B4-BE49-F238E27FC236}">
                  <a16:creationId xmlns:a16="http://schemas.microsoft.com/office/drawing/2014/main" id="{CBA6906D-0D32-BE49-751D-EF8988A921C6}"/>
                </a:ext>
              </a:extLst>
            </p:cNvPr>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3579;p78">
              <a:extLst>
                <a:ext uri="{FF2B5EF4-FFF2-40B4-BE49-F238E27FC236}">
                  <a16:creationId xmlns:a16="http://schemas.microsoft.com/office/drawing/2014/main" id="{3A96EE85-6BCE-DD9A-4E6A-CA0BD7FCD65D}"/>
                </a:ext>
              </a:extLst>
            </p:cNvPr>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3580;p78">
              <a:extLst>
                <a:ext uri="{FF2B5EF4-FFF2-40B4-BE49-F238E27FC236}">
                  <a16:creationId xmlns:a16="http://schemas.microsoft.com/office/drawing/2014/main" id="{1689B836-8896-81E8-DB19-F8AA3B77E5E1}"/>
                </a:ext>
              </a:extLst>
            </p:cNvPr>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3581;p78">
              <a:extLst>
                <a:ext uri="{FF2B5EF4-FFF2-40B4-BE49-F238E27FC236}">
                  <a16:creationId xmlns:a16="http://schemas.microsoft.com/office/drawing/2014/main" id="{64F37C69-E499-C65C-9EF0-DEC13B1547BF}"/>
                </a:ext>
              </a:extLst>
            </p:cNvPr>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3582;p78">
              <a:extLst>
                <a:ext uri="{FF2B5EF4-FFF2-40B4-BE49-F238E27FC236}">
                  <a16:creationId xmlns:a16="http://schemas.microsoft.com/office/drawing/2014/main" id="{333D0E59-D3FA-E2B9-2DB1-C7ECD5D8D885}"/>
                </a:ext>
              </a:extLst>
            </p:cNvPr>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3583;p78">
              <a:extLst>
                <a:ext uri="{FF2B5EF4-FFF2-40B4-BE49-F238E27FC236}">
                  <a16:creationId xmlns:a16="http://schemas.microsoft.com/office/drawing/2014/main" id="{D2B1D9D3-EDEA-B284-439E-7698CB10D437}"/>
                </a:ext>
              </a:extLst>
            </p:cNvPr>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3584;p78">
              <a:extLst>
                <a:ext uri="{FF2B5EF4-FFF2-40B4-BE49-F238E27FC236}">
                  <a16:creationId xmlns:a16="http://schemas.microsoft.com/office/drawing/2014/main" id="{4F412FB1-3BF4-D3BE-987B-4F071B21455C}"/>
                </a:ext>
              </a:extLst>
            </p:cNvPr>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3585;p78">
              <a:extLst>
                <a:ext uri="{FF2B5EF4-FFF2-40B4-BE49-F238E27FC236}">
                  <a16:creationId xmlns:a16="http://schemas.microsoft.com/office/drawing/2014/main" id="{0079E91E-59BD-22BF-18E4-01EF22778D3A}"/>
                </a:ext>
              </a:extLst>
            </p:cNvPr>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3586;p78">
              <a:extLst>
                <a:ext uri="{FF2B5EF4-FFF2-40B4-BE49-F238E27FC236}">
                  <a16:creationId xmlns:a16="http://schemas.microsoft.com/office/drawing/2014/main" id="{BB67B635-97F8-5942-B3A0-C6326D66DA49}"/>
                </a:ext>
              </a:extLst>
            </p:cNvPr>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3587;p78">
              <a:extLst>
                <a:ext uri="{FF2B5EF4-FFF2-40B4-BE49-F238E27FC236}">
                  <a16:creationId xmlns:a16="http://schemas.microsoft.com/office/drawing/2014/main" id="{E92634A1-8764-1A09-7947-BD7FD284D22C}"/>
                </a:ext>
              </a:extLst>
            </p:cNvPr>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3588;p78">
              <a:extLst>
                <a:ext uri="{FF2B5EF4-FFF2-40B4-BE49-F238E27FC236}">
                  <a16:creationId xmlns:a16="http://schemas.microsoft.com/office/drawing/2014/main" id="{67BC4537-575D-86A8-8532-3EA0680C97D4}"/>
                </a:ext>
              </a:extLst>
            </p:cNvPr>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3589;p78">
              <a:extLst>
                <a:ext uri="{FF2B5EF4-FFF2-40B4-BE49-F238E27FC236}">
                  <a16:creationId xmlns:a16="http://schemas.microsoft.com/office/drawing/2014/main" id="{56973081-4F19-B92F-244C-C63A30E90B11}"/>
                </a:ext>
              </a:extLst>
            </p:cNvPr>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3590;p78">
              <a:extLst>
                <a:ext uri="{FF2B5EF4-FFF2-40B4-BE49-F238E27FC236}">
                  <a16:creationId xmlns:a16="http://schemas.microsoft.com/office/drawing/2014/main" id="{8FE56946-C5A4-587E-96C9-28FD329E091C}"/>
                </a:ext>
              </a:extLst>
            </p:cNvPr>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3591;p78">
              <a:extLst>
                <a:ext uri="{FF2B5EF4-FFF2-40B4-BE49-F238E27FC236}">
                  <a16:creationId xmlns:a16="http://schemas.microsoft.com/office/drawing/2014/main" id="{D85493B4-EEBB-38FF-9AB8-90107BC1C077}"/>
                </a:ext>
              </a:extLst>
            </p:cNvPr>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3592;p78">
              <a:extLst>
                <a:ext uri="{FF2B5EF4-FFF2-40B4-BE49-F238E27FC236}">
                  <a16:creationId xmlns:a16="http://schemas.microsoft.com/office/drawing/2014/main" id="{1D7B4FAF-6548-A42E-9D3C-D957790757D1}"/>
                </a:ext>
              </a:extLst>
            </p:cNvPr>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3593;p78">
              <a:extLst>
                <a:ext uri="{FF2B5EF4-FFF2-40B4-BE49-F238E27FC236}">
                  <a16:creationId xmlns:a16="http://schemas.microsoft.com/office/drawing/2014/main" id="{1C6FEE81-96B8-9209-622A-FF3C90F2FCE0}"/>
                </a:ext>
              </a:extLst>
            </p:cNvPr>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3594;p78">
              <a:extLst>
                <a:ext uri="{FF2B5EF4-FFF2-40B4-BE49-F238E27FC236}">
                  <a16:creationId xmlns:a16="http://schemas.microsoft.com/office/drawing/2014/main" id="{9E3F15A8-09CA-183F-BFBC-E1BD9F74BDCF}"/>
                </a:ext>
              </a:extLst>
            </p:cNvPr>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3595;p78">
              <a:extLst>
                <a:ext uri="{FF2B5EF4-FFF2-40B4-BE49-F238E27FC236}">
                  <a16:creationId xmlns:a16="http://schemas.microsoft.com/office/drawing/2014/main" id="{96605C4A-7E2B-5706-59AE-A3086C845D46}"/>
                </a:ext>
              </a:extLst>
            </p:cNvPr>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3596;p78">
              <a:extLst>
                <a:ext uri="{FF2B5EF4-FFF2-40B4-BE49-F238E27FC236}">
                  <a16:creationId xmlns:a16="http://schemas.microsoft.com/office/drawing/2014/main" id="{CC8518FB-C15B-D4B5-F878-2E37CD1FBDA4}"/>
                </a:ext>
              </a:extLst>
            </p:cNvPr>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3597;p78">
              <a:extLst>
                <a:ext uri="{FF2B5EF4-FFF2-40B4-BE49-F238E27FC236}">
                  <a16:creationId xmlns:a16="http://schemas.microsoft.com/office/drawing/2014/main" id="{49E5D217-39F6-4801-5FC9-831C8700FCAB}"/>
                </a:ext>
              </a:extLst>
            </p:cNvPr>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3598;p78">
              <a:extLst>
                <a:ext uri="{FF2B5EF4-FFF2-40B4-BE49-F238E27FC236}">
                  <a16:creationId xmlns:a16="http://schemas.microsoft.com/office/drawing/2014/main" id="{FE86CAB8-1000-2160-D32E-41B776C13D84}"/>
                </a:ext>
              </a:extLst>
            </p:cNvPr>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3599;p78">
              <a:extLst>
                <a:ext uri="{FF2B5EF4-FFF2-40B4-BE49-F238E27FC236}">
                  <a16:creationId xmlns:a16="http://schemas.microsoft.com/office/drawing/2014/main" id="{B4A9901F-0645-E5DF-2441-9481AE9E492F}"/>
                </a:ext>
              </a:extLst>
            </p:cNvPr>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3600;p78">
              <a:extLst>
                <a:ext uri="{FF2B5EF4-FFF2-40B4-BE49-F238E27FC236}">
                  <a16:creationId xmlns:a16="http://schemas.microsoft.com/office/drawing/2014/main" id="{829D2212-B210-03C1-1658-6B6A2F06396B}"/>
                </a:ext>
              </a:extLst>
            </p:cNvPr>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3601;p78">
              <a:extLst>
                <a:ext uri="{FF2B5EF4-FFF2-40B4-BE49-F238E27FC236}">
                  <a16:creationId xmlns:a16="http://schemas.microsoft.com/office/drawing/2014/main" id="{FD7197DD-34BF-24D8-CF70-C7571E60388C}"/>
                </a:ext>
              </a:extLst>
            </p:cNvPr>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3602;p78">
              <a:extLst>
                <a:ext uri="{FF2B5EF4-FFF2-40B4-BE49-F238E27FC236}">
                  <a16:creationId xmlns:a16="http://schemas.microsoft.com/office/drawing/2014/main" id="{58CB08E1-706C-3863-0A22-0463BFC6D9BE}"/>
                </a:ext>
              </a:extLst>
            </p:cNvPr>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3603;p78">
              <a:extLst>
                <a:ext uri="{FF2B5EF4-FFF2-40B4-BE49-F238E27FC236}">
                  <a16:creationId xmlns:a16="http://schemas.microsoft.com/office/drawing/2014/main" id="{2D3AC88A-2D3B-9DE7-8676-E3E71EDBC916}"/>
                </a:ext>
              </a:extLst>
            </p:cNvPr>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3604;p78">
              <a:extLst>
                <a:ext uri="{FF2B5EF4-FFF2-40B4-BE49-F238E27FC236}">
                  <a16:creationId xmlns:a16="http://schemas.microsoft.com/office/drawing/2014/main" id="{D62C3F3A-3AC2-E0F6-3E8B-4235DBEB274A}"/>
                </a:ext>
              </a:extLst>
            </p:cNvPr>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3605;p78">
              <a:extLst>
                <a:ext uri="{FF2B5EF4-FFF2-40B4-BE49-F238E27FC236}">
                  <a16:creationId xmlns:a16="http://schemas.microsoft.com/office/drawing/2014/main" id="{4BCF26F0-A9D6-D363-10A9-A93A544BD132}"/>
                </a:ext>
              </a:extLst>
            </p:cNvPr>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3606;p78">
              <a:extLst>
                <a:ext uri="{FF2B5EF4-FFF2-40B4-BE49-F238E27FC236}">
                  <a16:creationId xmlns:a16="http://schemas.microsoft.com/office/drawing/2014/main" id="{E3AD9D3D-D216-2034-8F60-B07508D933EF}"/>
                </a:ext>
              </a:extLst>
            </p:cNvPr>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3607;p78">
              <a:extLst>
                <a:ext uri="{FF2B5EF4-FFF2-40B4-BE49-F238E27FC236}">
                  <a16:creationId xmlns:a16="http://schemas.microsoft.com/office/drawing/2014/main" id="{7364C5E1-6976-6688-39DD-E8D643C41859}"/>
                </a:ext>
              </a:extLst>
            </p:cNvPr>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3608;p78">
              <a:extLst>
                <a:ext uri="{FF2B5EF4-FFF2-40B4-BE49-F238E27FC236}">
                  <a16:creationId xmlns:a16="http://schemas.microsoft.com/office/drawing/2014/main" id="{20F4E73C-0450-5827-6BD3-C9613DFFAAA2}"/>
                </a:ext>
              </a:extLst>
            </p:cNvPr>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3609;p78">
              <a:extLst>
                <a:ext uri="{FF2B5EF4-FFF2-40B4-BE49-F238E27FC236}">
                  <a16:creationId xmlns:a16="http://schemas.microsoft.com/office/drawing/2014/main" id="{C1731F4F-6B85-6A24-CD2D-C0DA877C5240}"/>
                </a:ext>
              </a:extLst>
            </p:cNvPr>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3610;p78">
              <a:extLst>
                <a:ext uri="{FF2B5EF4-FFF2-40B4-BE49-F238E27FC236}">
                  <a16:creationId xmlns:a16="http://schemas.microsoft.com/office/drawing/2014/main" id="{D438ABA9-F3B6-A263-C198-B34506EFD540}"/>
                </a:ext>
              </a:extLst>
            </p:cNvPr>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3611;p78">
              <a:extLst>
                <a:ext uri="{FF2B5EF4-FFF2-40B4-BE49-F238E27FC236}">
                  <a16:creationId xmlns:a16="http://schemas.microsoft.com/office/drawing/2014/main" id="{1387BDF5-1AA9-0B3C-3774-96836CC7FDC3}"/>
                </a:ext>
              </a:extLst>
            </p:cNvPr>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3612;p78">
              <a:extLst>
                <a:ext uri="{FF2B5EF4-FFF2-40B4-BE49-F238E27FC236}">
                  <a16:creationId xmlns:a16="http://schemas.microsoft.com/office/drawing/2014/main" id="{36FDCD40-D07A-E9F9-1D13-06613AA3DFDB}"/>
                </a:ext>
              </a:extLst>
            </p:cNvPr>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3613;p78">
              <a:extLst>
                <a:ext uri="{FF2B5EF4-FFF2-40B4-BE49-F238E27FC236}">
                  <a16:creationId xmlns:a16="http://schemas.microsoft.com/office/drawing/2014/main" id="{F12D297B-66CA-6A75-C57B-5EBDB48B6A48}"/>
                </a:ext>
              </a:extLst>
            </p:cNvPr>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3614;p78">
              <a:extLst>
                <a:ext uri="{FF2B5EF4-FFF2-40B4-BE49-F238E27FC236}">
                  <a16:creationId xmlns:a16="http://schemas.microsoft.com/office/drawing/2014/main" id="{4E2B7EA9-1A79-7439-4357-6D80CDAD8132}"/>
                </a:ext>
              </a:extLst>
            </p:cNvPr>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3615;p78">
              <a:extLst>
                <a:ext uri="{FF2B5EF4-FFF2-40B4-BE49-F238E27FC236}">
                  <a16:creationId xmlns:a16="http://schemas.microsoft.com/office/drawing/2014/main" id="{0445EEC2-16D8-BC4C-151E-0E8C3FC7A2D0}"/>
                </a:ext>
              </a:extLst>
            </p:cNvPr>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3616;p78">
              <a:extLst>
                <a:ext uri="{FF2B5EF4-FFF2-40B4-BE49-F238E27FC236}">
                  <a16:creationId xmlns:a16="http://schemas.microsoft.com/office/drawing/2014/main" id="{41122EF5-45B7-A170-C7CA-56DA6749FC1E}"/>
                </a:ext>
              </a:extLst>
            </p:cNvPr>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3617;p78">
              <a:extLst>
                <a:ext uri="{FF2B5EF4-FFF2-40B4-BE49-F238E27FC236}">
                  <a16:creationId xmlns:a16="http://schemas.microsoft.com/office/drawing/2014/main" id="{BD6403B3-D72E-3649-BFE1-50926E918879}"/>
                </a:ext>
              </a:extLst>
            </p:cNvPr>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3618;p78">
              <a:extLst>
                <a:ext uri="{FF2B5EF4-FFF2-40B4-BE49-F238E27FC236}">
                  <a16:creationId xmlns:a16="http://schemas.microsoft.com/office/drawing/2014/main" id="{D9A22271-B89F-9396-7833-E26F110597E8}"/>
                </a:ext>
              </a:extLst>
            </p:cNvPr>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3619;p78">
              <a:extLst>
                <a:ext uri="{FF2B5EF4-FFF2-40B4-BE49-F238E27FC236}">
                  <a16:creationId xmlns:a16="http://schemas.microsoft.com/office/drawing/2014/main" id="{6D4CC209-D5F1-1EA4-826F-EDFF953614B9}"/>
                </a:ext>
              </a:extLst>
            </p:cNvPr>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3620;p78">
              <a:extLst>
                <a:ext uri="{FF2B5EF4-FFF2-40B4-BE49-F238E27FC236}">
                  <a16:creationId xmlns:a16="http://schemas.microsoft.com/office/drawing/2014/main" id="{AC0185A3-3B03-FC3C-8B86-FE69567E336D}"/>
                </a:ext>
              </a:extLst>
            </p:cNvPr>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3621;p78">
              <a:extLst>
                <a:ext uri="{FF2B5EF4-FFF2-40B4-BE49-F238E27FC236}">
                  <a16:creationId xmlns:a16="http://schemas.microsoft.com/office/drawing/2014/main" id="{9899C26D-A5F8-73B3-B013-B0B1636ECFDD}"/>
                </a:ext>
              </a:extLst>
            </p:cNvPr>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3622;p78">
              <a:extLst>
                <a:ext uri="{FF2B5EF4-FFF2-40B4-BE49-F238E27FC236}">
                  <a16:creationId xmlns:a16="http://schemas.microsoft.com/office/drawing/2014/main" id="{080D2E32-880C-85CD-9613-5AC68F934FCE}"/>
                </a:ext>
              </a:extLst>
            </p:cNvPr>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3623;p78">
              <a:extLst>
                <a:ext uri="{FF2B5EF4-FFF2-40B4-BE49-F238E27FC236}">
                  <a16:creationId xmlns:a16="http://schemas.microsoft.com/office/drawing/2014/main" id="{200BE892-2A3E-5203-7603-9A29E695D18B}"/>
                </a:ext>
              </a:extLst>
            </p:cNvPr>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3624;p78">
              <a:extLst>
                <a:ext uri="{FF2B5EF4-FFF2-40B4-BE49-F238E27FC236}">
                  <a16:creationId xmlns:a16="http://schemas.microsoft.com/office/drawing/2014/main" id="{F882378A-4AE8-75B0-8204-22C9AA909BD7}"/>
                </a:ext>
              </a:extLst>
            </p:cNvPr>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3625;p78">
              <a:extLst>
                <a:ext uri="{FF2B5EF4-FFF2-40B4-BE49-F238E27FC236}">
                  <a16:creationId xmlns:a16="http://schemas.microsoft.com/office/drawing/2014/main" id="{54D234CF-24F0-BB6D-56EB-A634ADA1A7D1}"/>
                </a:ext>
              </a:extLst>
            </p:cNvPr>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3626;p78">
              <a:extLst>
                <a:ext uri="{FF2B5EF4-FFF2-40B4-BE49-F238E27FC236}">
                  <a16:creationId xmlns:a16="http://schemas.microsoft.com/office/drawing/2014/main" id="{DA9FA712-3C79-3772-258A-FB147A9EE961}"/>
                </a:ext>
              </a:extLst>
            </p:cNvPr>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3627;p78">
              <a:extLst>
                <a:ext uri="{FF2B5EF4-FFF2-40B4-BE49-F238E27FC236}">
                  <a16:creationId xmlns:a16="http://schemas.microsoft.com/office/drawing/2014/main" id="{E74BAEE3-7BC3-3EC1-26B5-348E4A2C3F58}"/>
                </a:ext>
              </a:extLst>
            </p:cNvPr>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3628;p78">
              <a:extLst>
                <a:ext uri="{FF2B5EF4-FFF2-40B4-BE49-F238E27FC236}">
                  <a16:creationId xmlns:a16="http://schemas.microsoft.com/office/drawing/2014/main" id="{7148F116-58F8-3943-15D4-2AF1F576008B}"/>
                </a:ext>
              </a:extLst>
            </p:cNvPr>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3629;p78">
              <a:extLst>
                <a:ext uri="{FF2B5EF4-FFF2-40B4-BE49-F238E27FC236}">
                  <a16:creationId xmlns:a16="http://schemas.microsoft.com/office/drawing/2014/main" id="{65E664D3-DCA1-4502-B6D7-73F852BEBFB0}"/>
                </a:ext>
              </a:extLst>
            </p:cNvPr>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3630;p78">
              <a:extLst>
                <a:ext uri="{FF2B5EF4-FFF2-40B4-BE49-F238E27FC236}">
                  <a16:creationId xmlns:a16="http://schemas.microsoft.com/office/drawing/2014/main" id="{DA5B10DE-27C3-2884-9DEE-91971B8600C3}"/>
                </a:ext>
              </a:extLst>
            </p:cNvPr>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3631;p78">
              <a:extLst>
                <a:ext uri="{FF2B5EF4-FFF2-40B4-BE49-F238E27FC236}">
                  <a16:creationId xmlns:a16="http://schemas.microsoft.com/office/drawing/2014/main" id="{52F9E3AB-FB43-B29E-214B-8F5989893B1D}"/>
                </a:ext>
              </a:extLst>
            </p:cNvPr>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3632;p78">
              <a:extLst>
                <a:ext uri="{FF2B5EF4-FFF2-40B4-BE49-F238E27FC236}">
                  <a16:creationId xmlns:a16="http://schemas.microsoft.com/office/drawing/2014/main" id="{AE60FB5E-3F8E-6A40-9F77-C5062DF94721}"/>
                </a:ext>
              </a:extLst>
            </p:cNvPr>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3633;p78">
              <a:extLst>
                <a:ext uri="{FF2B5EF4-FFF2-40B4-BE49-F238E27FC236}">
                  <a16:creationId xmlns:a16="http://schemas.microsoft.com/office/drawing/2014/main" id="{BFCE86F2-3B97-1C26-FAC8-CC16EDA52846}"/>
                </a:ext>
              </a:extLst>
            </p:cNvPr>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3634;p78">
              <a:extLst>
                <a:ext uri="{FF2B5EF4-FFF2-40B4-BE49-F238E27FC236}">
                  <a16:creationId xmlns:a16="http://schemas.microsoft.com/office/drawing/2014/main" id="{965EE985-89AD-E041-D943-4BC26BC80F91}"/>
                </a:ext>
              </a:extLst>
            </p:cNvPr>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3635;p78">
              <a:extLst>
                <a:ext uri="{FF2B5EF4-FFF2-40B4-BE49-F238E27FC236}">
                  <a16:creationId xmlns:a16="http://schemas.microsoft.com/office/drawing/2014/main" id="{9AD6B363-C02A-FA00-9514-27DBF7BE7453}"/>
                </a:ext>
              </a:extLst>
            </p:cNvPr>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3636;p78">
              <a:extLst>
                <a:ext uri="{FF2B5EF4-FFF2-40B4-BE49-F238E27FC236}">
                  <a16:creationId xmlns:a16="http://schemas.microsoft.com/office/drawing/2014/main" id="{658A8968-3358-5702-C268-45C23B7422FB}"/>
                </a:ext>
              </a:extLst>
            </p:cNvPr>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3637;p78">
              <a:extLst>
                <a:ext uri="{FF2B5EF4-FFF2-40B4-BE49-F238E27FC236}">
                  <a16:creationId xmlns:a16="http://schemas.microsoft.com/office/drawing/2014/main" id="{8F2E02CC-EADA-F746-F71A-D4F3A1DE4ABF}"/>
                </a:ext>
              </a:extLst>
            </p:cNvPr>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3638;p78">
              <a:extLst>
                <a:ext uri="{FF2B5EF4-FFF2-40B4-BE49-F238E27FC236}">
                  <a16:creationId xmlns:a16="http://schemas.microsoft.com/office/drawing/2014/main" id="{211333AB-ACF4-C33E-76F7-B0A30CF8AB90}"/>
                </a:ext>
              </a:extLst>
            </p:cNvPr>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3639;p78">
              <a:extLst>
                <a:ext uri="{FF2B5EF4-FFF2-40B4-BE49-F238E27FC236}">
                  <a16:creationId xmlns:a16="http://schemas.microsoft.com/office/drawing/2014/main" id="{D672226B-2666-5AD1-4C45-F6799FD81BEB}"/>
                </a:ext>
              </a:extLst>
            </p:cNvPr>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3640;p78">
              <a:extLst>
                <a:ext uri="{FF2B5EF4-FFF2-40B4-BE49-F238E27FC236}">
                  <a16:creationId xmlns:a16="http://schemas.microsoft.com/office/drawing/2014/main" id="{FAA6D2E6-D21B-5DF1-B2CA-8BDE1B07EF4F}"/>
                </a:ext>
              </a:extLst>
            </p:cNvPr>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3641;p78">
              <a:extLst>
                <a:ext uri="{FF2B5EF4-FFF2-40B4-BE49-F238E27FC236}">
                  <a16:creationId xmlns:a16="http://schemas.microsoft.com/office/drawing/2014/main" id="{645F4106-D6CC-C552-973D-CAC6A3DCA3F7}"/>
                </a:ext>
              </a:extLst>
            </p:cNvPr>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3642;p78">
              <a:extLst>
                <a:ext uri="{FF2B5EF4-FFF2-40B4-BE49-F238E27FC236}">
                  <a16:creationId xmlns:a16="http://schemas.microsoft.com/office/drawing/2014/main" id="{5F8041C5-0E9E-DAE6-22EA-4A6D2CE349AB}"/>
                </a:ext>
              </a:extLst>
            </p:cNvPr>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3643;p78">
              <a:extLst>
                <a:ext uri="{FF2B5EF4-FFF2-40B4-BE49-F238E27FC236}">
                  <a16:creationId xmlns:a16="http://schemas.microsoft.com/office/drawing/2014/main" id="{11E261EE-1984-FC64-98CE-EAB878A6DCA6}"/>
                </a:ext>
              </a:extLst>
            </p:cNvPr>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3644;p78">
              <a:extLst>
                <a:ext uri="{FF2B5EF4-FFF2-40B4-BE49-F238E27FC236}">
                  <a16:creationId xmlns:a16="http://schemas.microsoft.com/office/drawing/2014/main" id="{40B22E92-8B4D-8427-4AD3-C9D2DF3C87A7}"/>
                </a:ext>
              </a:extLst>
            </p:cNvPr>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3645;p78">
              <a:extLst>
                <a:ext uri="{FF2B5EF4-FFF2-40B4-BE49-F238E27FC236}">
                  <a16:creationId xmlns:a16="http://schemas.microsoft.com/office/drawing/2014/main" id="{87689D3F-C1AE-5AE1-05FA-E5DA034270C8}"/>
                </a:ext>
              </a:extLst>
            </p:cNvPr>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3646;p78">
              <a:extLst>
                <a:ext uri="{FF2B5EF4-FFF2-40B4-BE49-F238E27FC236}">
                  <a16:creationId xmlns:a16="http://schemas.microsoft.com/office/drawing/2014/main" id="{FA4C06F8-DD10-7F4C-7504-1F8017CDF331}"/>
                </a:ext>
              </a:extLst>
            </p:cNvPr>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3647;p78">
              <a:extLst>
                <a:ext uri="{FF2B5EF4-FFF2-40B4-BE49-F238E27FC236}">
                  <a16:creationId xmlns:a16="http://schemas.microsoft.com/office/drawing/2014/main" id="{CD34EEC1-F8A2-739E-5244-C26436E84FD7}"/>
                </a:ext>
              </a:extLst>
            </p:cNvPr>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3648;p78">
              <a:extLst>
                <a:ext uri="{FF2B5EF4-FFF2-40B4-BE49-F238E27FC236}">
                  <a16:creationId xmlns:a16="http://schemas.microsoft.com/office/drawing/2014/main" id="{B8318CE9-964C-F87C-7408-688F226CD836}"/>
                </a:ext>
              </a:extLst>
            </p:cNvPr>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3649;p78">
              <a:extLst>
                <a:ext uri="{FF2B5EF4-FFF2-40B4-BE49-F238E27FC236}">
                  <a16:creationId xmlns:a16="http://schemas.microsoft.com/office/drawing/2014/main" id="{71B4B41A-E04B-D06A-0CD0-40E14F78E231}"/>
                </a:ext>
              </a:extLst>
            </p:cNvPr>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3650;p78">
              <a:extLst>
                <a:ext uri="{FF2B5EF4-FFF2-40B4-BE49-F238E27FC236}">
                  <a16:creationId xmlns:a16="http://schemas.microsoft.com/office/drawing/2014/main" id="{39343873-7529-EB80-CFD9-CE24034A8D98}"/>
                </a:ext>
              </a:extLst>
            </p:cNvPr>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3651;p78">
              <a:extLst>
                <a:ext uri="{FF2B5EF4-FFF2-40B4-BE49-F238E27FC236}">
                  <a16:creationId xmlns:a16="http://schemas.microsoft.com/office/drawing/2014/main" id="{E680B9C7-FFE6-5E0E-FB03-6DBACC14A499}"/>
                </a:ext>
              </a:extLst>
            </p:cNvPr>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3652;p78">
              <a:extLst>
                <a:ext uri="{FF2B5EF4-FFF2-40B4-BE49-F238E27FC236}">
                  <a16:creationId xmlns:a16="http://schemas.microsoft.com/office/drawing/2014/main" id="{18C2945B-3A48-DE37-5902-A16B356DD206}"/>
                </a:ext>
              </a:extLst>
            </p:cNvPr>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3653;p78">
              <a:extLst>
                <a:ext uri="{FF2B5EF4-FFF2-40B4-BE49-F238E27FC236}">
                  <a16:creationId xmlns:a16="http://schemas.microsoft.com/office/drawing/2014/main" id="{AB39822B-D0D9-159C-AC52-FA465C713E2D}"/>
                </a:ext>
              </a:extLst>
            </p:cNvPr>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3654;p78">
              <a:extLst>
                <a:ext uri="{FF2B5EF4-FFF2-40B4-BE49-F238E27FC236}">
                  <a16:creationId xmlns:a16="http://schemas.microsoft.com/office/drawing/2014/main" id="{E390705E-622C-E5B9-61B5-C5941A1AE6BA}"/>
                </a:ext>
              </a:extLst>
            </p:cNvPr>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3655;p78">
              <a:extLst>
                <a:ext uri="{FF2B5EF4-FFF2-40B4-BE49-F238E27FC236}">
                  <a16:creationId xmlns:a16="http://schemas.microsoft.com/office/drawing/2014/main" id="{B3FB2441-8ED1-A904-8BD0-A4C87B8089CF}"/>
                </a:ext>
              </a:extLst>
            </p:cNvPr>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3656;p78">
              <a:extLst>
                <a:ext uri="{FF2B5EF4-FFF2-40B4-BE49-F238E27FC236}">
                  <a16:creationId xmlns:a16="http://schemas.microsoft.com/office/drawing/2014/main" id="{E25516DA-4023-B914-9D1C-F094EBA2C1DB}"/>
                </a:ext>
              </a:extLst>
            </p:cNvPr>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3657;p78">
              <a:extLst>
                <a:ext uri="{FF2B5EF4-FFF2-40B4-BE49-F238E27FC236}">
                  <a16:creationId xmlns:a16="http://schemas.microsoft.com/office/drawing/2014/main" id="{2164C4FA-37D2-6531-E243-4A6C6AD9C18B}"/>
                </a:ext>
              </a:extLst>
            </p:cNvPr>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3658;p78">
              <a:extLst>
                <a:ext uri="{FF2B5EF4-FFF2-40B4-BE49-F238E27FC236}">
                  <a16:creationId xmlns:a16="http://schemas.microsoft.com/office/drawing/2014/main" id="{374A704D-B871-2998-D581-7490E16CD138}"/>
                </a:ext>
              </a:extLst>
            </p:cNvPr>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3659;p78">
              <a:extLst>
                <a:ext uri="{FF2B5EF4-FFF2-40B4-BE49-F238E27FC236}">
                  <a16:creationId xmlns:a16="http://schemas.microsoft.com/office/drawing/2014/main" id="{2C87963D-71BE-92A6-DF3D-47E8C84FE2B0}"/>
                </a:ext>
              </a:extLst>
            </p:cNvPr>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3660;p78">
              <a:extLst>
                <a:ext uri="{FF2B5EF4-FFF2-40B4-BE49-F238E27FC236}">
                  <a16:creationId xmlns:a16="http://schemas.microsoft.com/office/drawing/2014/main" id="{F44FFFC9-569F-BE8C-787B-DB91DCAF12E5}"/>
                </a:ext>
              </a:extLst>
            </p:cNvPr>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3661;p78">
              <a:extLst>
                <a:ext uri="{FF2B5EF4-FFF2-40B4-BE49-F238E27FC236}">
                  <a16:creationId xmlns:a16="http://schemas.microsoft.com/office/drawing/2014/main" id="{F6FE0C96-75F5-42AD-9CD4-CDFACB4E2818}"/>
                </a:ext>
              </a:extLst>
            </p:cNvPr>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3662;p78">
              <a:extLst>
                <a:ext uri="{FF2B5EF4-FFF2-40B4-BE49-F238E27FC236}">
                  <a16:creationId xmlns:a16="http://schemas.microsoft.com/office/drawing/2014/main" id="{F4B2468D-CD6D-0121-28AD-D849A4C8169A}"/>
                </a:ext>
              </a:extLst>
            </p:cNvPr>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3663;p78">
              <a:extLst>
                <a:ext uri="{FF2B5EF4-FFF2-40B4-BE49-F238E27FC236}">
                  <a16:creationId xmlns:a16="http://schemas.microsoft.com/office/drawing/2014/main" id="{BD3955A8-8FE1-9BBC-4F36-E4B262E0FE97}"/>
                </a:ext>
              </a:extLst>
            </p:cNvPr>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3664;p78">
              <a:extLst>
                <a:ext uri="{FF2B5EF4-FFF2-40B4-BE49-F238E27FC236}">
                  <a16:creationId xmlns:a16="http://schemas.microsoft.com/office/drawing/2014/main" id="{5DFF9576-C548-76F3-2C70-EEF72FB1986A}"/>
                </a:ext>
              </a:extLst>
            </p:cNvPr>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3665;p78">
              <a:extLst>
                <a:ext uri="{FF2B5EF4-FFF2-40B4-BE49-F238E27FC236}">
                  <a16:creationId xmlns:a16="http://schemas.microsoft.com/office/drawing/2014/main" id="{20FB8B57-AC1C-F289-1046-23FDB55CDEF3}"/>
                </a:ext>
              </a:extLst>
            </p:cNvPr>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3666;p78">
              <a:extLst>
                <a:ext uri="{FF2B5EF4-FFF2-40B4-BE49-F238E27FC236}">
                  <a16:creationId xmlns:a16="http://schemas.microsoft.com/office/drawing/2014/main" id="{1338A441-2CE2-5EE8-68B9-F62B375677BA}"/>
                </a:ext>
              </a:extLst>
            </p:cNvPr>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3667;p78">
              <a:extLst>
                <a:ext uri="{FF2B5EF4-FFF2-40B4-BE49-F238E27FC236}">
                  <a16:creationId xmlns:a16="http://schemas.microsoft.com/office/drawing/2014/main" id="{252BC5BA-9858-3E73-E04C-A31943553137}"/>
                </a:ext>
              </a:extLst>
            </p:cNvPr>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3668;p78">
              <a:extLst>
                <a:ext uri="{FF2B5EF4-FFF2-40B4-BE49-F238E27FC236}">
                  <a16:creationId xmlns:a16="http://schemas.microsoft.com/office/drawing/2014/main" id="{4C3765CC-12D0-13BC-0752-45B6B5F38181}"/>
                </a:ext>
              </a:extLst>
            </p:cNvPr>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3669;p78">
              <a:extLst>
                <a:ext uri="{FF2B5EF4-FFF2-40B4-BE49-F238E27FC236}">
                  <a16:creationId xmlns:a16="http://schemas.microsoft.com/office/drawing/2014/main" id="{A86F2C5F-C00E-1675-67CD-0ED87613AC93}"/>
                </a:ext>
              </a:extLst>
            </p:cNvPr>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3670;p78">
              <a:extLst>
                <a:ext uri="{FF2B5EF4-FFF2-40B4-BE49-F238E27FC236}">
                  <a16:creationId xmlns:a16="http://schemas.microsoft.com/office/drawing/2014/main" id="{5152124A-E9AB-6C08-6FE8-ED57100E3CDF}"/>
                </a:ext>
              </a:extLst>
            </p:cNvPr>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3671;p78">
              <a:extLst>
                <a:ext uri="{FF2B5EF4-FFF2-40B4-BE49-F238E27FC236}">
                  <a16:creationId xmlns:a16="http://schemas.microsoft.com/office/drawing/2014/main" id="{44F343F6-AFDF-81FA-80AB-432A3563A771}"/>
                </a:ext>
              </a:extLst>
            </p:cNvPr>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3672;p78">
              <a:extLst>
                <a:ext uri="{FF2B5EF4-FFF2-40B4-BE49-F238E27FC236}">
                  <a16:creationId xmlns:a16="http://schemas.microsoft.com/office/drawing/2014/main" id="{D3FD2CA4-28F5-A1BD-D1C9-E866DA537BC7}"/>
                </a:ext>
              </a:extLst>
            </p:cNvPr>
            <p:cNvSpPr/>
            <p:nvPr/>
          </p:nvSpPr>
          <p:spPr>
            <a:xfrm>
              <a:off x="5265775" y="2561575"/>
              <a:ext cx="62200" cy="53424"/>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3673;p78">
              <a:extLst>
                <a:ext uri="{FF2B5EF4-FFF2-40B4-BE49-F238E27FC236}">
                  <a16:creationId xmlns:a16="http://schemas.microsoft.com/office/drawing/2014/main" id="{AEC4DB14-2E27-BFF8-AEFC-F1CDA06563C3}"/>
                </a:ext>
              </a:extLst>
            </p:cNvPr>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3674;p78">
              <a:extLst>
                <a:ext uri="{FF2B5EF4-FFF2-40B4-BE49-F238E27FC236}">
                  <a16:creationId xmlns:a16="http://schemas.microsoft.com/office/drawing/2014/main" id="{8000BD8F-6797-B2E2-BA0C-34ADF3DEA4E9}"/>
                </a:ext>
              </a:extLst>
            </p:cNvPr>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3675;p78">
              <a:extLst>
                <a:ext uri="{FF2B5EF4-FFF2-40B4-BE49-F238E27FC236}">
                  <a16:creationId xmlns:a16="http://schemas.microsoft.com/office/drawing/2014/main" id="{CBBD5EBA-1AF2-1EA4-AA2A-59656AC140BC}"/>
                </a:ext>
              </a:extLst>
            </p:cNvPr>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3676;p78">
              <a:extLst>
                <a:ext uri="{FF2B5EF4-FFF2-40B4-BE49-F238E27FC236}">
                  <a16:creationId xmlns:a16="http://schemas.microsoft.com/office/drawing/2014/main" id="{83924EB0-F1B6-9FBF-0F72-939116358443}"/>
                </a:ext>
              </a:extLst>
            </p:cNvPr>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3677;p78">
              <a:extLst>
                <a:ext uri="{FF2B5EF4-FFF2-40B4-BE49-F238E27FC236}">
                  <a16:creationId xmlns:a16="http://schemas.microsoft.com/office/drawing/2014/main" id="{9E41F956-0F30-F4A7-8127-83DBF6D50B96}"/>
                </a:ext>
              </a:extLst>
            </p:cNvPr>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3678;p78">
              <a:extLst>
                <a:ext uri="{FF2B5EF4-FFF2-40B4-BE49-F238E27FC236}">
                  <a16:creationId xmlns:a16="http://schemas.microsoft.com/office/drawing/2014/main" id="{CB0B4B7A-E0FB-C4C3-4530-6A8E8ED931A1}"/>
                </a:ext>
              </a:extLst>
            </p:cNvPr>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3679;p78">
              <a:extLst>
                <a:ext uri="{FF2B5EF4-FFF2-40B4-BE49-F238E27FC236}">
                  <a16:creationId xmlns:a16="http://schemas.microsoft.com/office/drawing/2014/main" id="{4F0D54C2-6D33-2EE5-14B4-B2B09AC4AB3A}"/>
                </a:ext>
              </a:extLst>
            </p:cNvPr>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3680;p78">
              <a:extLst>
                <a:ext uri="{FF2B5EF4-FFF2-40B4-BE49-F238E27FC236}">
                  <a16:creationId xmlns:a16="http://schemas.microsoft.com/office/drawing/2014/main" id="{7AF65D5C-05F6-BD20-6194-83727D8B9839}"/>
                </a:ext>
              </a:extLst>
            </p:cNvPr>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3681;p78">
              <a:extLst>
                <a:ext uri="{FF2B5EF4-FFF2-40B4-BE49-F238E27FC236}">
                  <a16:creationId xmlns:a16="http://schemas.microsoft.com/office/drawing/2014/main" id="{24ABCA88-5D0C-315C-DAFF-AE8C40DEA3AF}"/>
                </a:ext>
              </a:extLst>
            </p:cNvPr>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3682;p78">
              <a:extLst>
                <a:ext uri="{FF2B5EF4-FFF2-40B4-BE49-F238E27FC236}">
                  <a16:creationId xmlns:a16="http://schemas.microsoft.com/office/drawing/2014/main" id="{EA72909E-FF69-CC19-EAA0-52AEA264CB49}"/>
                </a:ext>
              </a:extLst>
            </p:cNvPr>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3683;p78">
              <a:extLst>
                <a:ext uri="{FF2B5EF4-FFF2-40B4-BE49-F238E27FC236}">
                  <a16:creationId xmlns:a16="http://schemas.microsoft.com/office/drawing/2014/main" id="{8C4252CF-7807-280C-6FCB-8BE15513E178}"/>
                </a:ext>
              </a:extLst>
            </p:cNvPr>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3684;p78">
              <a:extLst>
                <a:ext uri="{FF2B5EF4-FFF2-40B4-BE49-F238E27FC236}">
                  <a16:creationId xmlns:a16="http://schemas.microsoft.com/office/drawing/2014/main" id="{FD14ABCB-9305-C62F-F7A0-4B69D3CE10D6}"/>
                </a:ext>
              </a:extLst>
            </p:cNvPr>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3685;p78">
              <a:extLst>
                <a:ext uri="{FF2B5EF4-FFF2-40B4-BE49-F238E27FC236}">
                  <a16:creationId xmlns:a16="http://schemas.microsoft.com/office/drawing/2014/main" id="{6286B886-66E5-4CF9-5E33-D30D42628BF9}"/>
                </a:ext>
              </a:extLst>
            </p:cNvPr>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3686;p78">
              <a:extLst>
                <a:ext uri="{FF2B5EF4-FFF2-40B4-BE49-F238E27FC236}">
                  <a16:creationId xmlns:a16="http://schemas.microsoft.com/office/drawing/2014/main" id="{EAA6C162-0189-B4F1-32E6-82CCE7A959AA}"/>
                </a:ext>
              </a:extLst>
            </p:cNvPr>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3687;p78">
              <a:extLst>
                <a:ext uri="{FF2B5EF4-FFF2-40B4-BE49-F238E27FC236}">
                  <a16:creationId xmlns:a16="http://schemas.microsoft.com/office/drawing/2014/main" id="{51D7E9EE-3702-22C5-7EA6-0D333CBE02EA}"/>
                </a:ext>
              </a:extLst>
            </p:cNvPr>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3688;p78">
              <a:extLst>
                <a:ext uri="{FF2B5EF4-FFF2-40B4-BE49-F238E27FC236}">
                  <a16:creationId xmlns:a16="http://schemas.microsoft.com/office/drawing/2014/main" id="{23853F3F-DD76-E094-6B54-CAB73938F762}"/>
                </a:ext>
              </a:extLst>
            </p:cNvPr>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3689;p78">
              <a:extLst>
                <a:ext uri="{FF2B5EF4-FFF2-40B4-BE49-F238E27FC236}">
                  <a16:creationId xmlns:a16="http://schemas.microsoft.com/office/drawing/2014/main" id="{4CFCC489-6942-5B85-483A-EB6F40589613}"/>
                </a:ext>
              </a:extLst>
            </p:cNvPr>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3690;p78">
              <a:extLst>
                <a:ext uri="{FF2B5EF4-FFF2-40B4-BE49-F238E27FC236}">
                  <a16:creationId xmlns:a16="http://schemas.microsoft.com/office/drawing/2014/main" id="{5DA6AD96-ED7B-5D05-4958-CDD7F826571C}"/>
                </a:ext>
              </a:extLst>
            </p:cNvPr>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3691;p78">
              <a:extLst>
                <a:ext uri="{FF2B5EF4-FFF2-40B4-BE49-F238E27FC236}">
                  <a16:creationId xmlns:a16="http://schemas.microsoft.com/office/drawing/2014/main" id="{4439EAE0-501B-31A4-B529-F0954AB77D0F}"/>
                </a:ext>
              </a:extLst>
            </p:cNvPr>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3692;p78">
              <a:extLst>
                <a:ext uri="{FF2B5EF4-FFF2-40B4-BE49-F238E27FC236}">
                  <a16:creationId xmlns:a16="http://schemas.microsoft.com/office/drawing/2014/main" id="{5FA94415-234B-3B83-DB32-7AFED818C83F}"/>
                </a:ext>
              </a:extLst>
            </p:cNvPr>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3693;p78">
              <a:extLst>
                <a:ext uri="{FF2B5EF4-FFF2-40B4-BE49-F238E27FC236}">
                  <a16:creationId xmlns:a16="http://schemas.microsoft.com/office/drawing/2014/main" id="{6D5ECA51-9768-577F-C370-DB239FA6DCA9}"/>
                </a:ext>
              </a:extLst>
            </p:cNvPr>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3694;p78">
              <a:extLst>
                <a:ext uri="{FF2B5EF4-FFF2-40B4-BE49-F238E27FC236}">
                  <a16:creationId xmlns:a16="http://schemas.microsoft.com/office/drawing/2014/main" id="{83D17B5E-C774-8EE0-8BEF-DDF8A739BC36}"/>
                </a:ext>
              </a:extLst>
            </p:cNvPr>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3695;p78">
              <a:extLst>
                <a:ext uri="{FF2B5EF4-FFF2-40B4-BE49-F238E27FC236}">
                  <a16:creationId xmlns:a16="http://schemas.microsoft.com/office/drawing/2014/main" id="{BEF04CB1-C424-3B29-0D6A-BCCBB82A4317}"/>
                </a:ext>
              </a:extLst>
            </p:cNvPr>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3696;p78">
              <a:extLst>
                <a:ext uri="{FF2B5EF4-FFF2-40B4-BE49-F238E27FC236}">
                  <a16:creationId xmlns:a16="http://schemas.microsoft.com/office/drawing/2014/main" id="{10A78551-7A95-E8D9-66B4-E5D1FC107F0B}"/>
                </a:ext>
              </a:extLst>
            </p:cNvPr>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3697;p78">
              <a:extLst>
                <a:ext uri="{FF2B5EF4-FFF2-40B4-BE49-F238E27FC236}">
                  <a16:creationId xmlns:a16="http://schemas.microsoft.com/office/drawing/2014/main" id="{61B1841D-F2E5-6742-AB8B-4FE9D2501AE1}"/>
                </a:ext>
              </a:extLst>
            </p:cNvPr>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3698;p78">
              <a:extLst>
                <a:ext uri="{FF2B5EF4-FFF2-40B4-BE49-F238E27FC236}">
                  <a16:creationId xmlns:a16="http://schemas.microsoft.com/office/drawing/2014/main" id="{F75CF9E6-4324-A4A3-3090-49FB922C81AA}"/>
                </a:ext>
              </a:extLst>
            </p:cNvPr>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3699;p78">
              <a:extLst>
                <a:ext uri="{FF2B5EF4-FFF2-40B4-BE49-F238E27FC236}">
                  <a16:creationId xmlns:a16="http://schemas.microsoft.com/office/drawing/2014/main" id="{AC468AE2-7451-2F8D-7606-BDB47A40F5A4}"/>
                </a:ext>
              </a:extLst>
            </p:cNvPr>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3700;p78">
              <a:extLst>
                <a:ext uri="{FF2B5EF4-FFF2-40B4-BE49-F238E27FC236}">
                  <a16:creationId xmlns:a16="http://schemas.microsoft.com/office/drawing/2014/main" id="{11E2A1E5-CD4E-2F65-BDA4-4281B26E6BC9}"/>
                </a:ext>
              </a:extLst>
            </p:cNvPr>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3701;p78">
              <a:extLst>
                <a:ext uri="{FF2B5EF4-FFF2-40B4-BE49-F238E27FC236}">
                  <a16:creationId xmlns:a16="http://schemas.microsoft.com/office/drawing/2014/main" id="{ABB5E592-1F48-B774-0631-E1E24C07FC55}"/>
                </a:ext>
              </a:extLst>
            </p:cNvPr>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3702;p78">
              <a:extLst>
                <a:ext uri="{FF2B5EF4-FFF2-40B4-BE49-F238E27FC236}">
                  <a16:creationId xmlns:a16="http://schemas.microsoft.com/office/drawing/2014/main" id="{94009185-2028-44F7-7F1A-AEFE9B9E4750}"/>
                </a:ext>
              </a:extLst>
            </p:cNvPr>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3703;p78">
              <a:extLst>
                <a:ext uri="{FF2B5EF4-FFF2-40B4-BE49-F238E27FC236}">
                  <a16:creationId xmlns:a16="http://schemas.microsoft.com/office/drawing/2014/main" id="{8776D621-B678-6FEF-7758-D00CAB340ADA}"/>
                </a:ext>
              </a:extLst>
            </p:cNvPr>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3704;p78">
              <a:extLst>
                <a:ext uri="{FF2B5EF4-FFF2-40B4-BE49-F238E27FC236}">
                  <a16:creationId xmlns:a16="http://schemas.microsoft.com/office/drawing/2014/main" id="{280B60EF-0ABD-22EB-3639-9CCE6C902D75}"/>
                </a:ext>
              </a:extLst>
            </p:cNvPr>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3705;p78">
              <a:extLst>
                <a:ext uri="{FF2B5EF4-FFF2-40B4-BE49-F238E27FC236}">
                  <a16:creationId xmlns:a16="http://schemas.microsoft.com/office/drawing/2014/main" id="{6AB280B4-B08D-6CF7-56CE-AA9476146D0B}"/>
                </a:ext>
              </a:extLst>
            </p:cNvPr>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3706;p78">
              <a:extLst>
                <a:ext uri="{FF2B5EF4-FFF2-40B4-BE49-F238E27FC236}">
                  <a16:creationId xmlns:a16="http://schemas.microsoft.com/office/drawing/2014/main" id="{954E8AC0-4BD3-24ED-1AC0-DC39D50A1223}"/>
                </a:ext>
              </a:extLst>
            </p:cNvPr>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3707;p78">
              <a:extLst>
                <a:ext uri="{FF2B5EF4-FFF2-40B4-BE49-F238E27FC236}">
                  <a16:creationId xmlns:a16="http://schemas.microsoft.com/office/drawing/2014/main" id="{617D867C-4CFB-1A96-A8C1-8DDAC01F875A}"/>
                </a:ext>
              </a:extLst>
            </p:cNvPr>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3708;p78">
              <a:extLst>
                <a:ext uri="{FF2B5EF4-FFF2-40B4-BE49-F238E27FC236}">
                  <a16:creationId xmlns:a16="http://schemas.microsoft.com/office/drawing/2014/main" id="{C7B2330A-5D60-FD1E-C110-0FF557E9EABA}"/>
                </a:ext>
              </a:extLst>
            </p:cNvPr>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3709;p78">
              <a:extLst>
                <a:ext uri="{FF2B5EF4-FFF2-40B4-BE49-F238E27FC236}">
                  <a16:creationId xmlns:a16="http://schemas.microsoft.com/office/drawing/2014/main" id="{856434B0-A72B-01BB-E102-96D9A8755E27}"/>
                </a:ext>
              </a:extLst>
            </p:cNvPr>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3710;p78">
              <a:extLst>
                <a:ext uri="{FF2B5EF4-FFF2-40B4-BE49-F238E27FC236}">
                  <a16:creationId xmlns:a16="http://schemas.microsoft.com/office/drawing/2014/main" id="{ABF6D889-DF43-2D6B-7EA8-1C3588088892}"/>
                </a:ext>
              </a:extLst>
            </p:cNvPr>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3711;p78">
              <a:extLst>
                <a:ext uri="{FF2B5EF4-FFF2-40B4-BE49-F238E27FC236}">
                  <a16:creationId xmlns:a16="http://schemas.microsoft.com/office/drawing/2014/main" id="{4AC30DA5-5E37-B842-701F-CB837AE720CA}"/>
                </a:ext>
              </a:extLst>
            </p:cNvPr>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3712;p78">
              <a:extLst>
                <a:ext uri="{FF2B5EF4-FFF2-40B4-BE49-F238E27FC236}">
                  <a16:creationId xmlns:a16="http://schemas.microsoft.com/office/drawing/2014/main" id="{D5770F55-AD17-966D-1FDC-EBFAA81E9669}"/>
                </a:ext>
              </a:extLst>
            </p:cNvPr>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3713;p78">
              <a:extLst>
                <a:ext uri="{FF2B5EF4-FFF2-40B4-BE49-F238E27FC236}">
                  <a16:creationId xmlns:a16="http://schemas.microsoft.com/office/drawing/2014/main" id="{177F4918-1C58-3FA1-BB04-01188545343F}"/>
                </a:ext>
              </a:extLst>
            </p:cNvPr>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3714;p78">
              <a:extLst>
                <a:ext uri="{FF2B5EF4-FFF2-40B4-BE49-F238E27FC236}">
                  <a16:creationId xmlns:a16="http://schemas.microsoft.com/office/drawing/2014/main" id="{38CD0238-E887-F6CB-8780-EA84CE82F2B6}"/>
                </a:ext>
              </a:extLst>
            </p:cNvPr>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3715;p78">
              <a:extLst>
                <a:ext uri="{FF2B5EF4-FFF2-40B4-BE49-F238E27FC236}">
                  <a16:creationId xmlns:a16="http://schemas.microsoft.com/office/drawing/2014/main" id="{8ACC6924-DBAD-7485-7AAA-CB2A69F6B86E}"/>
                </a:ext>
              </a:extLst>
            </p:cNvPr>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3716;p78">
              <a:extLst>
                <a:ext uri="{FF2B5EF4-FFF2-40B4-BE49-F238E27FC236}">
                  <a16:creationId xmlns:a16="http://schemas.microsoft.com/office/drawing/2014/main" id="{203E73DE-5011-F371-8AF8-621ABB9F1E15}"/>
                </a:ext>
              </a:extLst>
            </p:cNvPr>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3717;p78">
              <a:extLst>
                <a:ext uri="{FF2B5EF4-FFF2-40B4-BE49-F238E27FC236}">
                  <a16:creationId xmlns:a16="http://schemas.microsoft.com/office/drawing/2014/main" id="{A5BE95E2-55F5-E71A-FB7E-3BB6FDAB9081}"/>
                </a:ext>
              </a:extLst>
            </p:cNvPr>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3718;p78">
              <a:extLst>
                <a:ext uri="{FF2B5EF4-FFF2-40B4-BE49-F238E27FC236}">
                  <a16:creationId xmlns:a16="http://schemas.microsoft.com/office/drawing/2014/main" id="{5693AD01-6FC2-82BC-2743-5AB3D14D31D5}"/>
                </a:ext>
              </a:extLst>
            </p:cNvPr>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3719;p78">
              <a:extLst>
                <a:ext uri="{FF2B5EF4-FFF2-40B4-BE49-F238E27FC236}">
                  <a16:creationId xmlns:a16="http://schemas.microsoft.com/office/drawing/2014/main" id="{9B7C96F7-EE80-08F0-95B6-C1B03B81B930}"/>
                </a:ext>
              </a:extLst>
            </p:cNvPr>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3720;p78">
              <a:extLst>
                <a:ext uri="{FF2B5EF4-FFF2-40B4-BE49-F238E27FC236}">
                  <a16:creationId xmlns:a16="http://schemas.microsoft.com/office/drawing/2014/main" id="{D6E6FDA7-11F5-835A-53C6-FCEF9B82DA30}"/>
                </a:ext>
              </a:extLst>
            </p:cNvPr>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3721;p78">
              <a:extLst>
                <a:ext uri="{FF2B5EF4-FFF2-40B4-BE49-F238E27FC236}">
                  <a16:creationId xmlns:a16="http://schemas.microsoft.com/office/drawing/2014/main" id="{7DA31BC9-C92F-8153-4133-B2867C74EA28}"/>
                </a:ext>
              </a:extLst>
            </p:cNvPr>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3722;p78">
              <a:extLst>
                <a:ext uri="{FF2B5EF4-FFF2-40B4-BE49-F238E27FC236}">
                  <a16:creationId xmlns:a16="http://schemas.microsoft.com/office/drawing/2014/main" id="{993F4814-D5CE-E62C-4807-A3325B38B5F7}"/>
                </a:ext>
              </a:extLst>
            </p:cNvPr>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3723;p78">
              <a:extLst>
                <a:ext uri="{FF2B5EF4-FFF2-40B4-BE49-F238E27FC236}">
                  <a16:creationId xmlns:a16="http://schemas.microsoft.com/office/drawing/2014/main" id="{FED9698F-6994-87C3-45B4-7AE7A2641761}"/>
                </a:ext>
              </a:extLst>
            </p:cNvPr>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3724;p78">
              <a:extLst>
                <a:ext uri="{FF2B5EF4-FFF2-40B4-BE49-F238E27FC236}">
                  <a16:creationId xmlns:a16="http://schemas.microsoft.com/office/drawing/2014/main" id="{4E787407-E910-CD04-4F41-BF417F5E306D}"/>
                </a:ext>
              </a:extLst>
            </p:cNvPr>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3725;p78">
              <a:extLst>
                <a:ext uri="{FF2B5EF4-FFF2-40B4-BE49-F238E27FC236}">
                  <a16:creationId xmlns:a16="http://schemas.microsoft.com/office/drawing/2014/main" id="{B756FB7F-9963-712C-5524-8D996BE38B28}"/>
                </a:ext>
              </a:extLst>
            </p:cNvPr>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3726;p78">
              <a:extLst>
                <a:ext uri="{FF2B5EF4-FFF2-40B4-BE49-F238E27FC236}">
                  <a16:creationId xmlns:a16="http://schemas.microsoft.com/office/drawing/2014/main" id="{C2CC8323-1AAF-565D-9CF1-71CB0DBB851B}"/>
                </a:ext>
              </a:extLst>
            </p:cNvPr>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3727;p78">
              <a:extLst>
                <a:ext uri="{FF2B5EF4-FFF2-40B4-BE49-F238E27FC236}">
                  <a16:creationId xmlns:a16="http://schemas.microsoft.com/office/drawing/2014/main" id="{B31CCB40-94C2-6735-A40F-E978FFEE9CC9}"/>
                </a:ext>
              </a:extLst>
            </p:cNvPr>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3728;p78">
              <a:extLst>
                <a:ext uri="{FF2B5EF4-FFF2-40B4-BE49-F238E27FC236}">
                  <a16:creationId xmlns:a16="http://schemas.microsoft.com/office/drawing/2014/main" id="{F25474BD-0E15-B64B-8774-75EDE14267EB}"/>
                </a:ext>
              </a:extLst>
            </p:cNvPr>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3729;p78">
              <a:extLst>
                <a:ext uri="{FF2B5EF4-FFF2-40B4-BE49-F238E27FC236}">
                  <a16:creationId xmlns:a16="http://schemas.microsoft.com/office/drawing/2014/main" id="{CBBBA6D0-FCAB-5BE9-F48F-7EF11063EF63}"/>
                </a:ext>
              </a:extLst>
            </p:cNvPr>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3730;p78">
              <a:extLst>
                <a:ext uri="{FF2B5EF4-FFF2-40B4-BE49-F238E27FC236}">
                  <a16:creationId xmlns:a16="http://schemas.microsoft.com/office/drawing/2014/main" id="{378FE7B9-87DC-C746-41B0-C04588717D26}"/>
                </a:ext>
              </a:extLst>
            </p:cNvPr>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3731;p78">
              <a:extLst>
                <a:ext uri="{FF2B5EF4-FFF2-40B4-BE49-F238E27FC236}">
                  <a16:creationId xmlns:a16="http://schemas.microsoft.com/office/drawing/2014/main" id="{8CF932A9-8D23-1E4B-E756-7D225FCBFF46}"/>
                </a:ext>
              </a:extLst>
            </p:cNvPr>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3732;p78">
              <a:extLst>
                <a:ext uri="{FF2B5EF4-FFF2-40B4-BE49-F238E27FC236}">
                  <a16:creationId xmlns:a16="http://schemas.microsoft.com/office/drawing/2014/main" id="{B32867DB-D2B2-EB95-B788-90FD61373F73}"/>
                </a:ext>
              </a:extLst>
            </p:cNvPr>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3733;p78">
              <a:extLst>
                <a:ext uri="{FF2B5EF4-FFF2-40B4-BE49-F238E27FC236}">
                  <a16:creationId xmlns:a16="http://schemas.microsoft.com/office/drawing/2014/main" id="{33642A28-BCFA-CE86-B09D-54F0D70F2B43}"/>
                </a:ext>
              </a:extLst>
            </p:cNvPr>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3734;p78">
              <a:extLst>
                <a:ext uri="{FF2B5EF4-FFF2-40B4-BE49-F238E27FC236}">
                  <a16:creationId xmlns:a16="http://schemas.microsoft.com/office/drawing/2014/main" id="{276B1D74-D7BC-A684-A389-476C5835C171}"/>
                </a:ext>
              </a:extLst>
            </p:cNvPr>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3735;p78">
              <a:extLst>
                <a:ext uri="{FF2B5EF4-FFF2-40B4-BE49-F238E27FC236}">
                  <a16:creationId xmlns:a16="http://schemas.microsoft.com/office/drawing/2014/main" id="{A9E4C543-44DD-7C45-93C4-1081A3671B08}"/>
                </a:ext>
              </a:extLst>
            </p:cNvPr>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3736;p78">
              <a:extLst>
                <a:ext uri="{FF2B5EF4-FFF2-40B4-BE49-F238E27FC236}">
                  <a16:creationId xmlns:a16="http://schemas.microsoft.com/office/drawing/2014/main" id="{3E38B3AC-958A-7E74-2A71-453DEC8A171D}"/>
                </a:ext>
              </a:extLst>
            </p:cNvPr>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3737;p78">
              <a:extLst>
                <a:ext uri="{FF2B5EF4-FFF2-40B4-BE49-F238E27FC236}">
                  <a16:creationId xmlns:a16="http://schemas.microsoft.com/office/drawing/2014/main" id="{83F7D9A0-4795-F1F5-3784-1F6CB4A372DE}"/>
                </a:ext>
              </a:extLst>
            </p:cNvPr>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3738;p78">
              <a:extLst>
                <a:ext uri="{FF2B5EF4-FFF2-40B4-BE49-F238E27FC236}">
                  <a16:creationId xmlns:a16="http://schemas.microsoft.com/office/drawing/2014/main" id="{B7457B15-0003-CAFF-E6B3-673F85E77944}"/>
                </a:ext>
              </a:extLst>
            </p:cNvPr>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3739;p78">
              <a:extLst>
                <a:ext uri="{FF2B5EF4-FFF2-40B4-BE49-F238E27FC236}">
                  <a16:creationId xmlns:a16="http://schemas.microsoft.com/office/drawing/2014/main" id="{2606FED2-D7B3-28D5-5DC4-F85E9B967118}"/>
                </a:ext>
              </a:extLst>
            </p:cNvPr>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3740;p78">
              <a:extLst>
                <a:ext uri="{FF2B5EF4-FFF2-40B4-BE49-F238E27FC236}">
                  <a16:creationId xmlns:a16="http://schemas.microsoft.com/office/drawing/2014/main" id="{9BD7EE9E-C89E-0985-8318-D6B190AD192A}"/>
                </a:ext>
              </a:extLst>
            </p:cNvPr>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3741;p78">
              <a:extLst>
                <a:ext uri="{FF2B5EF4-FFF2-40B4-BE49-F238E27FC236}">
                  <a16:creationId xmlns:a16="http://schemas.microsoft.com/office/drawing/2014/main" id="{8A0258C7-B68D-B1EA-4D36-DE4C35C03221}"/>
                </a:ext>
              </a:extLst>
            </p:cNvPr>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3742;p78">
              <a:extLst>
                <a:ext uri="{FF2B5EF4-FFF2-40B4-BE49-F238E27FC236}">
                  <a16:creationId xmlns:a16="http://schemas.microsoft.com/office/drawing/2014/main" id="{0BAA0CDB-621B-79B5-ADA1-2CB502BE4160}"/>
                </a:ext>
              </a:extLst>
            </p:cNvPr>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3743;p78">
              <a:extLst>
                <a:ext uri="{FF2B5EF4-FFF2-40B4-BE49-F238E27FC236}">
                  <a16:creationId xmlns:a16="http://schemas.microsoft.com/office/drawing/2014/main" id="{38EEA672-B2A9-018B-F7FF-D7203788D208}"/>
                </a:ext>
              </a:extLst>
            </p:cNvPr>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3744;p78">
              <a:extLst>
                <a:ext uri="{FF2B5EF4-FFF2-40B4-BE49-F238E27FC236}">
                  <a16:creationId xmlns:a16="http://schemas.microsoft.com/office/drawing/2014/main" id="{C85E4CB9-C31F-02B7-6D5A-4772BE6B17D4}"/>
                </a:ext>
              </a:extLst>
            </p:cNvPr>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3745;p78">
              <a:extLst>
                <a:ext uri="{FF2B5EF4-FFF2-40B4-BE49-F238E27FC236}">
                  <a16:creationId xmlns:a16="http://schemas.microsoft.com/office/drawing/2014/main" id="{2E84FE29-2127-2C9B-CEF3-6DD66011EDA1}"/>
                </a:ext>
              </a:extLst>
            </p:cNvPr>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3746;p78">
              <a:extLst>
                <a:ext uri="{FF2B5EF4-FFF2-40B4-BE49-F238E27FC236}">
                  <a16:creationId xmlns:a16="http://schemas.microsoft.com/office/drawing/2014/main" id="{3BF414E7-98C2-00A0-78EE-2F21EF3C9929}"/>
                </a:ext>
              </a:extLst>
            </p:cNvPr>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3747;p78">
              <a:extLst>
                <a:ext uri="{FF2B5EF4-FFF2-40B4-BE49-F238E27FC236}">
                  <a16:creationId xmlns:a16="http://schemas.microsoft.com/office/drawing/2014/main" id="{D9742212-3E76-796B-6BFE-0F953F1D3EF5}"/>
                </a:ext>
              </a:extLst>
            </p:cNvPr>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3748;p78">
              <a:extLst>
                <a:ext uri="{FF2B5EF4-FFF2-40B4-BE49-F238E27FC236}">
                  <a16:creationId xmlns:a16="http://schemas.microsoft.com/office/drawing/2014/main" id="{B8B22141-F4CD-34E0-EDA6-07F706FC92D7}"/>
                </a:ext>
              </a:extLst>
            </p:cNvPr>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3749;p78">
              <a:extLst>
                <a:ext uri="{FF2B5EF4-FFF2-40B4-BE49-F238E27FC236}">
                  <a16:creationId xmlns:a16="http://schemas.microsoft.com/office/drawing/2014/main" id="{A742E496-A873-23A5-4917-A85C3ED05EF2}"/>
                </a:ext>
              </a:extLst>
            </p:cNvPr>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3750;p78">
              <a:extLst>
                <a:ext uri="{FF2B5EF4-FFF2-40B4-BE49-F238E27FC236}">
                  <a16:creationId xmlns:a16="http://schemas.microsoft.com/office/drawing/2014/main" id="{BED934D0-5FC5-4A4D-E532-911C4533601D}"/>
                </a:ext>
              </a:extLst>
            </p:cNvPr>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3751;p78">
              <a:extLst>
                <a:ext uri="{FF2B5EF4-FFF2-40B4-BE49-F238E27FC236}">
                  <a16:creationId xmlns:a16="http://schemas.microsoft.com/office/drawing/2014/main" id="{CA5CA1B4-F6FC-DB83-D9FE-4B8FD8F16895}"/>
                </a:ext>
              </a:extLst>
            </p:cNvPr>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3752;p78">
              <a:extLst>
                <a:ext uri="{FF2B5EF4-FFF2-40B4-BE49-F238E27FC236}">
                  <a16:creationId xmlns:a16="http://schemas.microsoft.com/office/drawing/2014/main" id="{E348AFBD-0C5A-9825-E9D5-F7DE12174E65}"/>
                </a:ext>
              </a:extLst>
            </p:cNvPr>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3753;p78">
              <a:extLst>
                <a:ext uri="{FF2B5EF4-FFF2-40B4-BE49-F238E27FC236}">
                  <a16:creationId xmlns:a16="http://schemas.microsoft.com/office/drawing/2014/main" id="{3247BC87-23A2-5A9A-EBB5-A828F6B667EA}"/>
                </a:ext>
              </a:extLst>
            </p:cNvPr>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3754;p78">
              <a:extLst>
                <a:ext uri="{FF2B5EF4-FFF2-40B4-BE49-F238E27FC236}">
                  <a16:creationId xmlns:a16="http://schemas.microsoft.com/office/drawing/2014/main" id="{48302C38-B0CD-B651-4945-B9A8B96CBDBA}"/>
                </a:ext>
              </a:extLst>
            </p:cNvPr>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3755;p78">
              <a:extLst>
                <a:ext uri="{FF2B5EF4-FFF2-40B4-BE49-F238E27FC236}">
                  <a16:creationId xmlns:a16="http://schemas.microsoft.com/office/drawing/2014/main" id="{14091508-5FDD-3B36-8BBE-2184C07EC7FA}"/>
                </a:ext>
              </a:extLst>
            </p:cNvPr>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3756;p78">
              <a:extLst>
                <a:ext uri="{FF2B5EF4-FFF2-40B4-BE49-F238E27FC236}">
                  <a16:creationId xmlns:a16="http://schemas.microsoft.com/office/drawing/2014/main" id="{D71D83B9-15F3-B7BA-3E9B-4FD967825D1E}"/>
                </a:ext>
              </a:extLst>
            </p:cNvPr>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3757;p78">
              <a:extLst>
                <a:ext uri="{FF2B5EF4-FFF2-40B4-BE49-F238E27FC236}">
                  <a16:creationId xmlns:a16="http://schemas.microsoft.com/office/drawing/2014/main" id="{5D11BB8F-C1A6-996F-6A1B-CFB033D3F5A7}"/>
                </a:ext>
              </a:extLst>
            </p:cNvPr>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3758;p78">
              <a:extLst>
                <a:ext uri="{FF2B5EF4-FFF2-40B4-BE49-F238E27FC236}">
                  <a16:creationId xmlns:a16="http://schemas.microsoft.com/office/drawing/2014/main" id="{44DB8FD4-4EE8-86CC-1D80-FBBE7BF62436}"/>
                </a:ext>
              </a:extLst>
            </p:cNvPr>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3759;p78">
              <a:extLst>
                <a:ext uri="{FF2B5EF4-FFF2-40B4-BE49-F238E27FC236}">
                  <a16:creationId xmlns:a16="http://schemas.microsoft.com/office/drawing/2014/main" id="{C5106D92-403E-C470-3549-412B4795939D}"/>
                </a:ext>
              </a:extLst>
            </p:cNvPr>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3760;p78">
              <a:extLst>
                <a:ext uri="{FF2B5EF4-FFF2-40B4-BE49-F238E27FC236}">
                  <a16:creationId xmlns:a16="http://schemas.microsoft.com/office/drawing/2014/main" id="{CDFD37F6-A046-C072-DE57-192CDD575ECD}"/>
                </a:ext>
              </a:extLst>
            </p:cNvPr>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3761;p78">
              <a:extLst>
                <a:ext uri="{FF2B5EF4-FFF2-40B4-BE49-F238E27FC236}">
                  <a16:creationId xmlns:a16="http://schemas.microsoft.com/office/drawing/2014/main" id="{5CE1F100-6896-B43E-038F-3F5ECB6A3C11}"/>
                </a:ext>
              </a:extLst>
            </p:cNvPr>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3762;p78">
              <a:extLst>
                <a:ext uri="{FF2B5EF4-FFF2-40B4-BE49-F238E27FC236}">
                  <a16:creationId xmlns:a16="http://schemas.microsoft.com/office/drawing/2014/main" id="{D7D7E9A4-E50F-852A-77C3-0FE18DD08332}"/>
                </a:ext>
              </a:extLst>
            </p:cNvPr>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3763;p78">
              <a:extLst>
                <a:ext uri="{FF2B5EF4-FFF2-40B4-BE49-F238E27FC236}">
                  <a16:creationId xmlns:a16="http://schemas.microsoft.com/office/drawing/2014/main" id="{7725608C-A22A-FE71-044B-3DE0FF2F3537}"/>
                </a:ext>
              </a:extLst>
            </p:cNvPr>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3764;p78">
              <a:extLst>
                <a:ext uri="{FF2B5EF4-FFF2-40B4-BE49-F238E27FC236}">
                  <a16:creationId xmlns:a16="http://schemas.microsoft.com/office/drawing/2014/main" id="{8B2E9EC5-C00C-3E6C-D3BF-B8064CC9A553}"/>
                </a:ext>
              </a:extLst>
            </p:cNvPr>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3765;p78">
              <a:extLst>
                <a:ext uri="{FF2B5EF4-FFF2-40B4-BE49-F238E27FC236}">
                  <a16:creationId xmlns:a16="http://schemas.microsoft.com/office/drawing/2014/main" id="{829CD12D-C841-16D6-C058-1C7B5FA11916}"/>
                </a:ext>
              </a:extLst>
            </p:cNvPr>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3766;p78">
              <a:extLst>
                <a:ext uri="{FF2B5EF4-FFF2-40B4-BE49-F238E27FC236}">
                  <a16:creationId xmlns:a16="http://schemas.microsoft.com/office/drawing/2014/main" id="{D7BB56BE-D339-3BF5-E83C-C2BDF772933D}"/>
                </a:ext>
              </a:extLst>
            </p:cNvPr>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3767;p78">
              <a:extLst>
                <a:ext uri="{FF2B5EF4-FFF2-40B4-BE49-F238E27FC236}">
                  <a16:creationId xmlns:a16="http://schemas.microsoft.com/office/drawing/2014/main" id="{AFFA4BE5-BE32-66EE-2D1A-A0A6F5DFB640}"/>
                </a:ext>
              </a:extLst>
            </p:cNvPr>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3768;p78">
              <a:extLst>
                <a:ext uri="{FF2B5EF4-FFF2-40B4-BE49-F238E27FC236}">
                  <a16:creationId xmlns:a16="http://schemas.microsoft.com/office/drawing/2014/main" id="{718352E0-BDA7-5F2E-1DB3-922F1A565B16}"/>
                </a:ext>
              </a:extLst>
            </p:cNvPr>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3769;p78">
              <a:extLst>
                <a:ext uri="{FF2B5EF4-FFF2-40B4-BE49-F238E27FC236}">
                  <a16:creationId xmlns:a16="http://schemas.microsoft.com/office/drawing/2014/main" id="{9AD0B75D-7593-F78F-AF41-C558F851D66B}"/>
                </a:ext>
              </a:extLst>
            </p:cNvPr>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3770;p78">
              <a:extLst>
                <a:ext uri="{FF2B5EF4-FFF2-40B4-BE49-F238E27FC236}">
                  <a16:creationId xmlns:a16="http://schemas.microsoft.com/office/drawing/2014/main" id="{069CA3FC-999C-B07C-58A5-33854A46B7EB}"/>
                </a:ext>
              </a:extLst>
            </p:cNvPr>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3771;p78">
              <a:extLst>
                <a:ext uri="{FF2B5EF4-FFF2-40B4-BE49-F238E27FC236}">
                  <a16:creationId xmlns:a16="http://schemas.microsoft.com/office/drawing/2014/main" id="{26148876-AE6D-BEE0-3BE0-BCAAE5A39243}"/>
                </a:ext>
              </a:extLst>
            </p:cNvPr>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3772;p78">
              <a:extLst>
                <a:ext uri="{FF2B5EF4-FFF2-40B4-BE49-F238E27FC236}">
                  <a16:creationId xmlns:a16="http://schemas.microsoft.com/office/drawing/2014/main" id="{D8F82096-BD5E-F73B-2CD8-D9C68B1AE1C2}"/>
                </a:ext>
              </a:extLst>
            </p:cNvPr>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3773;p78">
              <a:extLst>
                <a:ext uri="{FF2B5EF4-FFF2-40B4-BE49-F238E27FC236}">
                  <a16:creationId xmlns:a16="http://schemas.microsoft.com/office/drawing/2014/main" id="{02770ECF-FF2F-23D5-C5A4-6ECD9BA3F37C}"/>
                </a:ext>
              </a:extLst>
            </p:cNvPr>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3774;p78">
              <a:extLst>
                <a:ext uri="{FF2B5EF4-FFF2-40B4-BE49-F238E27FC236}">
                  <a16:creationId xmlns:a16="http://schemas.microsoft.com/office/drawing/2014/main" id="{ED829835-DE97-A776-0216-34F27CB6D010}"/>
                </a:ext>
              </a:extLst>
            </p:cNvPr>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3775;p78">
              <a:extLst>
                <a:ext uri="{FF2B5EF4-FFF2-40B4-BE49-F238E27FC236}">
                  <a16:creationId xmlns:a16="http://schemas.microsoft.com/office/drawing/2014/main" id="{2215DDE5-4063-CC7D-C529-F749097E1D1D}"/>
                </a:ext>
              </a:extLst>
            </p:cNvPr>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3776;p78">
              <a:extLst>
                <a:ext uri="{FF2B5EF4-FFF2-40B4-BE49-F238E27FC236}">
                  <a16:creationId xmlns:a16="http://schemas.microsoft.com/office/drawing/2014/main" id="{5911F748-A137-F24B-B091-8EE1927F9404}"/>
                </a:ext>
              </a:extLst>
            </p:cNvPr>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3777;p78">
              <a:extLst>
                <a:ext uri="{FF2B5EF4-FFF2-40B4-BE49-F238E27FC236}">
                  <a16:creationId xmlns:a16="http://schemas.microsoft.com/office/drawing/2014/main" id="{69288AA9-B265-0AE6-1825-A79634008AB3}"/>
                </a:ext>
              </a:extLst>
            </p:cNvPr>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3778;p78">
              <a:extLst>
                <a:ext uri="{FF2B5EF4-FFF2-40B4-BE49-F238E27FC236}">
                  <a16:creationId xmlns:a16="http://schemas.microsoft.com/office/drawing/2014/main" id="{6273ACC2-31AC-16A6-ACA7-704D0DC7817F}"/>
                </a:ext>
              </a:extLst>
            </p:cNvPr>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3779;p78">
              <a:extLst>
                <a:ext uri="{FF2B5EF4-FFF2-40B4-BE49-F238E27FC236}">
                  <a16:creationId xmlns:a16="http://schemas.microsoft.com/office/drawing/2014/main" id="{B432268C-A7DD-1006-5BB1-20E5D6C9BE27}"/>
                </a:ext>
              </a:extLst>
            </p:cNvPr>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3780;p78">
              <a:extLst>
                <a:ext uri="{FF2B5EF4-FFF2-40B4-BE49-F238E27FC236}">
                  <a16:creationId xmlns:a16="http://schemas.microsoft.com/office/drawing/2014/main" id="{6B6BBFCA-37AE-DDE9-2285-AC9E4A4E44D0}"/>
                </a:ext>
              </a:extLst>
            </p:cNvPr>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3781;p78">
              <a:extLst>
                <a:ext uri="{FF2B5EF4-FFF2-40B4-BE49-F238E27FC236}">
                  <a16:creationId xmlns:a16="http://schemas.microsoft.com/office/drawing/2014/main" id="{BE32DAEC-63B3-824D-2080-9B702B7543BF}"/>
                </a:ext>
              </a:extLst>
            </p:cNvPr>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3782;p78">
              <a:extLst>
                <a:ext uri="{FF2B5EF4-FFF2-40B4-BE49-F238E27FC236}">
                  <a16:creationId xmlns:a16="http://schemas.microsoft.com/office/drawing/2014/main" id="{8FC927C0-E817-9285-4FC1-BB62636A409D}"/>
                </a:ext>
              </a:extLst>
            </p:cNvPr>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3783;p78">
              <a:extLst>
                <a:ext uri="{FF2B5EF4-FFF2-40B4-BE49-F238E27FC236}">
                  <a16:creationId xmlns:a16="http://schemas.microsoft.com/office/drawing/2014/main" id="{4591D09F-95DF-1F76-80BD-9382D00799C2}"/>
                </a:ext>
              </a:extLst>
            </p:cNvPr>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3784;p78">
              <a:extLst>
                <a:ext uri="{FF2B5EF4-FFF2-40B4-BE49-F238E27FC236}">
                  <a16:creationId xmlns:a16="http://schemas.microsoft.com/office/drawing/2014/main" id="{C114D780-7332-5D2D-640E-3F5B1BCE6C66}"/>
                </a:ext>
              </a:extLst>
            </p:cNvPr>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3785;p78">
              <a:extLst>
                <a:ext uri="{FF2B5EF4-FFF2-40B4-BE49-F238E27FC236}">
                  <a16:creationId xmlns:a16="http://schemas.microsoft.com/office/drawing/2014/main" id="{BE1E24C4-E929-268F-41A2-014B6292297E}"/>
                </a:ext>
              </a:extLst>
            </p:cNvPr>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3786;p78">
              <a:extLst>
                <a:ext uri="{FF2B5EF4-FFF2-40B4-BE49-F238E27FC236}">
                  <a16:creationId xmlns:a16="http://schemas.microsoft.com/office/drawing/2014/main" id="{F77F8538-7444-1CC0-3C88-E8F9685CDB70}"/>
                </a:ext>
              </a:extLst>
            </p:cNvPr>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3787;p78">
              <a:extLst>
                <a:ext uri="{FF2B5EF4-FFF2-40B4-BE49-F238E27FC236}">
                  <a16:creationId xmlns:a16="http://schemas.microsoft.com/office/drawing/2014/main" id="{25391F74-99C5-1E4F-2651-EBA15E65CE7B}"/>
                </a:ext>
              </a:extLst>
            </p:cNvPr>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3788;p78">
              <a:extLst>
                <a:ext uri="{FF2B5EF4-FFF2-40B4-BE49-F238E27FC236}">
                  <a16:creationId xmlns:a16="http://schemas.microsoft.com/office/drawing/2014/main" id="{1E83378E-A679-5FE2-93CB-AEAA94AA20B0}"/>
                </a:ext>
              </a:extLst>
            </p:cNvPr>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3789;p78">
              <a:extLst>
                <a:ext uri="{FF2B5EF4-FFF2-40B4-BE49-F238E27FC236}">
                  <a16:creationId xmlns:a16="http://schemas.microsoft.com/office/drawing/2014/main" id="{58236576-B2DB-1ABA-0ED5-BCE2DB8EF60E}"/>
                </a:ext>
              </a:extLst>
            </p:cNvPr>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3790;p78">
              <a:extLst>
                <a:ext uri="{FF2B5EF4-FFF2-40B4-BE49-F238E27FC236}">
                  <a16:creationId xmlns:a16="http://schemas.microsoft.com/office/drawing/2014/main" id="{99F76596-2A12-F23B-3B88-06B83199F021}"/>
                </a:ext>
              </a:extLst>
            </p:cNvPr>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3791;p78">
              <a:extLst>
                <a:ext uri="{FF2B5EF4-FFF2-40B4-BE49-F238E27FC236}">
                  <a16:creationId xmlns:a16="http://schemas.microsoft.com/office/drawing/2014/main" id="{5104BBFE-178B-F8EA-8D57-4513EBE70772}"/>
                </a:ext>
              </a:extLst>
            </p:cNvPr>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3792;p78">
              <a:extLst>
                <a:ext uri="{FF2B5EF4-FFF2-40B4-BE49-F238E27FC236}">
                  <a16:creationId xmlns:a16="http://schemas.microsoft.com/office/drawing/2014/main" id="{F529B2F5-5838-7EFB-E5EA-BFEA22A388AA}"/>
                </a:ext>
              </a:extLst>
            </p:cNvPr>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3793;p78">
              <a:extLst>
                <a:ext uri="{FF2B5EF4-FFF2-40B4-BE49-F238E27FC236}">
                  <a16:creationId xmlns:a16="http://schemas.microsoft.com/office/drawing/2014/main" id="{59C8CFDC-0512-CD28-E1A0-60CBCB50CBD9}"/>
                </a:ext>
              </a:extLst>
            </p:cNvPr>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3794;p78">
              <a:extLst>
                <a:ext uri="{FF2B5EF4-FFF2-40B4-BE49-F238E27FC236}">
                  <a16:creationId xmlns:a16="http://schemas.microsoft.com/office/drawing/2014/main" id="{40802746-9862-8899-5859-AAF2FD9B2990}"/>
                </a:ext>
              </a:extLst>
            </p:cNvPr>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3795;p78">
              <a:extLst>
                <a:ext uri="{FF2B5EF4-FFF2-40B4-BE49-F238E27FC236}">
                  <a16:creationId xmlns:a16="http://schemas.microsoft.com/office/drawing/2014/main" id="{E36B3362-6B5D-5A80-330D-2D838F810924}"/>
                </a:ext>
              </a:extLst>
            </p:cNvPr>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3796;p78">
              <a:extLst>
                <a:ext uri="{FF2B5EF4-FFF2-40B4-BE49-F238E27FC236}">
                  <a16:creationId xmlns:a16="http://schemas.microsoft.com/office/drawing/2014/main" id="{4BC91A2C-E2B6-4E82-555D-C5831AF55F06}"/>
                </a:ext>
              </a:extLst>
            </p:cNvPr>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3797;p78">
              <a:extLst>
                <a:ext uri="{FF2B5EF4-FFF2-40B4-BE49-F238E27FC236}">
                  <a16:creationId xmlns:a16="http://schemas.microsoft.com/office/drawing/2014/main" id="{458FCF05-6DA9-9314-4619-2A829A9278B5}"/>
                </a:ext>
              </a:extLst>
            </p:cNvPr>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3798;p78">
              <a:extLst>
                <a:ext uri="{FF2B5EF4-FFF2-40B4-BE49-F238E27FC236}">
                  <a16:creationId xmlns:a16="http://schemas.microsoft.com/office/drawing/2014/main" id="{15CDEC22-998E-4ACE-11B7-33D5CBE7487C}"/>
                </a:ext>
              </a:extLst>
            </p:cNvPr>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3799;p78">
              <a:extLst>
                <a:ext uri="{FF2B5EF4-FFF2-40B4-BE49-F238E27FC236}">
                  <a16:creationId xmlns:a16="http://schemas.microsoft.com/office/drawing/2014/main" id="{3AA8E7D4-49A9-721F-0605-906C03644026}"/>
                </a:ext>
              </a:extLst>
            </p:cNvPr>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3800;p78">
              <a:extLst>
                <a:ext uri="{FF2B5EF4-FFF2-40B4-BE49-F238E27FC236}">
                  <a16:creationId xmlns:a16="http://schemas.microsoft.com/office/drawing/2014/main" id="{BFB00223-E8E7-650E-2878-1567D89CC570}"/>
                </a:ext>
              </a:extLst>
            </p:cNvPr>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3801;p78">
              <a:extLst>
                <a:ext uri="{FF2B5EF4-FFF2-40B4-BE49-F238E27FC236}">
                  <a16:creationId xmlns:a16="http://schemas.microsoft.com/office/drawing/2014/main" id="{0FE50E2A-7812-71E1-0FAF-4564E6156DA4}"/>
                </a:ext>
              </a:extLst>
            </p:cNvPr>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3802;p78">
              <a:extLst>
                <a:ext uri="{FF2B5EF4-FFF2-40B4-BE49-F238E27FC236}">
                  <a16:creationId xmlns:a16="http://schemas.microsoft.com/office/drawing/2014/main" id="{DD888E96-D433-AA8A-9A57-749F27CF71D9}"/>
                </a:ext>
              </a:extLst>
            </p:cNvPr>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3803;p78">
              <a:extLst>
                <a:ext uri="{FF2B5EF4-FFF2-40B4-BE49-F238E27FC236}">
                  <a16:creationId xmlns:a16="http://schemas.microsoft.com/office/drawing/2014/main" id="{E12B2BE2-B31E-D170-96C8-2ACB51A26EFD}"/>
                </a:ext>
              </a:extLst>
            </p:cNvPr>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3804;p78">
              <a:extLst>
                <a:ext uri="{FF2B5EF4-FFF2-40B4-BE49-F238E27FC236}">
                  <a16:creationId xmlns:a16="http://schemas.microsoft.com/office/drawing/2014/main" id="{B9F0A193-0A05-90F5-FC8D-25F184BC606C}"/>
                </a:ext>
              </a:extLst>
            </p:cNvPr>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3805;p78">
              <a:extLst>
                <a:ext uri="{FF2B5EF4-FFF2-40B4-BE49-F238E27FC236}">
                  <a16:creationId xmlns:a16="http://schemas.microsoft.com/office/drawing/2014/main" id="{6A65F307-44A3-8803-A779-46660AF9903A}"/>
                </a:ext>
              </a:extLst>
            </p:cNvPr>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3806;p78">
              <a:extLst>
                <a:ext uri="{FF2B5EF4-FFF2-40B4-BE49-F238E27FC236}">
                  <a16:creationId xmlns:a16="http://schemas.microsoft.com/office/drawing/2014/main" id="{B7CD4039-2FB1-7AA9-3C4E-27384A39F588}"/>
                </a:ext>
              </a:extLst>
            </p:cNvPr>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3807;p78">
              <a:extLst>
                <a:ext uri="{FF2B5EF4-FFF2-40B4-BE49-F238E27FC236}">
                  <a16:creationId xmlns:a16="http://schemas.microsoft.com/office/drawing/2014/main" id="{EBBC66E3-D598-8F2C-5B6F-907B552E38DE}"/>
                </a:ext>
              </a:extLst>
            </p:cNvPr>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3808;p78">
              <a:extLst>
                <a:ext uri="{FF2B5EF4-FFF2-40B4-BE49-F238E27FC236}">
                  <a16:creationId xmlns:a16="http://schemas.microsoft.com/office/drawing/2014/main" id="{C62E0463-DA5F-D260-D578-AEF558057985}"/>
                </a:ext>
              </a:extLst>
            </p:cNvPr>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3809;p78">
              <a:extLst>
                <a:ext uri="{FF2B5EF4-FFF2-40B4-BE49-F238E27FC236}">
                  <a16:creationId xmlns:a16="http://schemas.microsoft.com/office/drawing/2014/main" id="{7DA3EACC-6070-A692-8988-0A0C6F9E55C3}"/>
                </a:ext>
              </a:extLst>
            </p:cNvPr>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3810;p78">
              <a:extLst>
                <a:ext uri="{FF2B5EF4-FFF2-40B4-BE49-F238E27FC236}">
                  <a16:creationId xmlns:a16="http://schemas.microsoft.com/office/drawing/2014/main" id="{2BBCCD14-301E-BB2C-5F2B-3B1C0C19317A}"/>
                </a:ext>
              </a:extLst>
            </p:cNvPr>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3811;p78">
              <a:extLst>
                <a:ext uri="{FF2B5EF4-FFF2-40B4-BE49-F238E27FC236}">
                  <a16:creationId xmlns:a16="http://schemas.microsoft.com/office/drawing/2014/main" id="{453F2B68-CA72-3A09-0DCC-D3C813DA2CBB}"/>
                </a:ext>
              </a:extLst>
            </p:cNvPr>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3812;p78">
              <a:extLst>
                <a:ext uri="{FF2B5EF4-FFF2-40B4-BE49-F238E27FC236}">
                  <a16:creationId xmlns:a16="http://schemas.microsoft.com/office/drawing/2014/main" id="{DD45A356-54F2-ABBA-B0DD-CA5FF24EB696}"/>
                </a:ext>
              </a:extLst>
            </p:cNvPr>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3813;p78">
              <a:extLst>
                <a:ext uri="{FF2B5EF4-FFF2-40B4-BE49-F238E27FC236}">
                  <a16:creationId xmlns:a16="http://schemas.microsoft.com/office/drawing/2014/main" id="{4B9CBA08-A50E-E862-8FE6-5C1116DF728A}"/>
                </a:ext>
              </a:extLst>
            </p:cNvPr>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3814;p78">
              <a:extLst>
                <a:ext uri="{FF2B5EF4-FFF2-40B4-BE49-F238E27FC236}">
                  <a16:creationId xmlns:a16="http://schemas.microsoft.com/office/drawing/2014/main" id="{D4F338CE-EED0-973A-608B-07AA0F63BA94}"/>
                </a:ext>
              </a:extLst>
            </p:cNvPr>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3815;p78">
              <a:extLst>
                <a:ext uri="{FF2B5EF4-FFF2-40B4-BE49-F238E27FC236}">
                  <a16:creationId xmlns:a16="http://schemas.microsoft.com/office/drawing/2014/main" id="{294F65C0-5D1D-5B0C-21A6-1B3F22149DE4}"/>
                </a:ext>
              </a:extLst>
            </p:cNvPr>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3816;p78">
              <a:extLst>
                <a:ext uri="{FF2B5EF4-FFF2-40B4-BE49-F238E27FC236}">
                  <a16:creationId xmlns:a16="http://schemas.microsoft.com/office/drawing/2014/main" id="{673F02C3-9F51-1E7E-3F3F-B5B1BDB994EA}"/>
                </a:ext>
              </a:extLst>
            </p:cNvPr>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3817;p78">
              <a:extLst>
                <a:ext uri="{FF2B5EF4-FFF2-40B4-BE49-F238E27FC236}">
                  <a16:creationId xmlns:a16="http://schemas.microsoft.com/office/drawing/2014/main" id="{741D2DC1-DA94-2C85-AE85-5E95E12EE6B1}"/>
                </a:ext>
              </a:extLst>
            </p:cNvPr>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3818;p78">
              <a:extLst>
                <a:ext uri="{FF2B5EF4-FFF2-40B4-BE49-F238E27FC236}">
                  <a16:creationId xmlns:a16="http://schemas.microsoft.com/office/drawing/2014/main" id="{B1C4405A-C16C-3BF7-A515-089B465F8137}"/>
                </a:ext>
              </a:extLst>
            </p:cNvPr>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3819;p78">
              <a:extLst>
                <a:ext uri="{FF2B5EF4-FFF2-40B4-BE49-F238E27FC236}">
                  <a16:creationId xmlns:a16="http://schemas.microsoft.com/office/drawing/2014/main" id="{B50D671C-018C-D041-D236-D1E13178745D}"/>
                </a:ext>
              </a:extLst>
            </p:cNvPr>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3820;p78">
              <a:extLst>
                <a:ext uri="{FF2B5EF4-FFF2-40B4-BE49-F238E27FC236}">
                  <a16:creationId xmlns:a16="http://schemas.microsoft.com/office/drawing/2014/main" id="{D89DDF7D-16A0-E62B-951B-ECC1531A2684}"/>
                </a:ext>
              </a:extLst>
            </p:cNvPr>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3821;p78">
              <a:extLst>
                <a:ext uri="{FF2B5EF4-FFF2-40B4-BE49-F238E27FC236}">
                  <a16:creationId xmlns:a16="http://schemas.microsoft.com/office/drawing/2014/main" id="{983C219B-D9E7-65D9-F6E1-B042B9857844}"/>
                </a:ext>
              </a:extLst>
            </p:cNvPr>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3822;p78">
              <a:extLst>
                <a:ext uri="{FF2B5EF4-FFF2-40B4-BE49-F238E27FC236}">
                  <a16:creationId xmlns:a16="http://schemas.microsoft.com/office/drawing/2014/main" id="{AF9FFDFC-59FC-2F55-499C-1CA59DCFBB99}"/>
                </a:ext>
              </a:extLst>
            </p:cNvPr>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3823;p78">
              <a:extLst>
                <a:ext uri="{FF2B5EF4-FFF2-40B4-BE49-F238E27FC236}">
                  <a16:creationId xmlns:a16="http://schemas.microsoft.com/office/drawing/2014/main" id="{FEC0DD71-34B8-BA8E-7E7B-4504619AEF33}"/>
                </a:ext>
              </a:extLst>
            </p:cNvPr>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3824;p78">
              <a:extLst>
                <a:ext uri="{FF2B5EF4-FFF2-40B4-BE49-F238E27FC236}">
                  <a16:creationId xmlns:a16="http://schemas.microsoft.com/office/drawing/2014/main" id="{2E48B1DF-C654-6EE8-C84F-ADE19188249B}"/>
                </a:ext>
              </a:extLst>
            </p:cNvPr>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3825;p78">
              <a:extLst>
                <a:ext uri="{FF2B5EF4-FFF2-40B4-BE49-F238E27FC236}">
                  <a16:creationId xmlns:a16="http://schemas.microsoft.com/office/drawing/2014/main" id="{44E9B2D6-0487-8E8D-BEE0-D1F58EE93628}"/>
                </a:ext>
              </a:extLst>
            </p:cNvPr>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3826;p78">
              <a:extLst>
                <a:ext uri="{FF2B5EF4-FFF2-40B4-BE49-F238E27FC236}">
                  <a16:creationId xmlns:a16="http://schemas.microsoft.com/office/drawing/2014/main" id="{869AA8CB-F8D8-B8B1-B5B3-C6A34650EB9A}"/>
                </a:ext>
              </a:extLst>
            </p:cNvPr>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3827;p78">
              <a:extLst>
                <a:ext uri="{FF2B5EF4-FFF2-40B4-BE49-F238E27FC236}">
                  <a16:creationId xmlns:a16="http://schemas.microsoft.com/office/drawing/2014/main" id="{E88E9DBF-EC2A-FFCC-E26A-F0336B7657BF}"/>
                </a:ext>
              </a:extLst>
            </p:cNvPr>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3828;p78">
              <a:extLst>
                <a:ext uri="{FF2B5EF4-FFF2-40B4-BE49-F238E27FC236}">
                  <a16:creationId xmlns:a16="http://schemas.microsoft.com/office/drawing/2014/main" id="{ECBA3A14-FD68-E9E4-9763-B22DD206E616}"/>
                </a:ext>
              </a:extLst>
            </p:cNvPr>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3829;p78">
              <a:extLst>
                <a:ext uri="{FF2B5EF4-FFF2-40B4-BE49-F238E27FC236}">
                  <a16:creationId xmlns:a16="http://schemas.microsoft.com/office/drawing/2014/main" id="{3318E51C-8413-5441-F63A-9CF4F8FAD2F9}"/>
                </a:ext>
              </a:extLst>
            </p:cNvPr>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3830;p78">
              <a:extLst>
                <a:ext uri="{FF2B5EF4-FFF2-40B4-BE49-F238E27FC236}">
                  <a16:creationId xmlns:a16="http://schemas.microsoft.com/office/drawing/2014/main" id="{89EBA233-7D52-6FF8-2EC4-12B06EE7C2B3}"/>
                </a:ext>
              </a:extLst>
            </p:cNvPr>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3831;p78">
              <a:extLst>
                <a:ext uri="{FF2B5EF4-FFF2-40B4-BE49-F238E27FC236}">
                  <a16:creationId xmlns:a16="http://schemas.microsoft.com/office/drawing/2014/main" id="{0B9E7388-0491-0685-01F6-2CF9F28C4548}"/>
                </a:ext>
              </a:extLst>
            </p:cNvPr>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3832;p78">
              <a:extLst>
                <a:ext uri="{FF2B5EF4-FFF2-40B4-BE49-F238E27FC236}">
                  <a16:creationId xmlns:a16="http://schemas.microsoft.com/office/drawing/2014/main" id="{94862EE8-3FBA-C4CA-3B07-224A3C3BC5D8}"/>
                </a:ext>
              </a:extLst>
            </p:cNvPr>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3833;p78">
              <a:extLst>
                <a:ext uri="{FF2B5EF4-FFF2-40B4-BE49-F238E27FC236}">
                  <a16:creationId xmlns:a16="http://schemas.microsoft.com/office/drawing/2014/main" id="{20CA873A-95AD-59C2-0BE1-F5324888A01D}"/>
                </a:ext>
              </a:extLst>
            </p:cNvPr>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3834;p78">
              <a:extLst>
                <a:ext uri="{FF2B5EF4-FFF2-40B4-BE49-F238E27FC236}">
                  <a16:creationId xmlns:a16="http://schemas.microsoft.com/office/drawing/2014/main" id="{7EECCF60-CC9E-8354-2033-2F18DE8A0277}"/>
                </a:ext>
              </a:extLst>
            </p:cNvPr>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3835;p78">
              <a:extLst>
                <a:ext uri="{FF2B5EF4-FFF2-40B4-BE49-F238E27FC236}">
                  <a16:creationId xmlns:a16="http://schemas.microsoft.com/office/drawing/2014/main" id="{EEE9C7B9-9690-68FA-33B1-D2062BD8ADBC}"/>
                </a:ext>
              </a:extLst>
            </p:cNvPr>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3836;p78">
              <a:extLst>
                <a:ext uri="{FF2B5EF4-FFF2-40B4-BE49-F238E27FC236}">
                  <a16:creationId xmlns:a16="http://schemas.microsoft.com/office/drawing/2014/main" id="{EF8CB59D-1F1F-6C5D-1AE3-78ABE869C0E5}"/>
                </a:ext>
              </a:extLst>
            </p:cNvPr>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3837;p78">
              <a:extLst>
                <a:ext uri="{FF2B5EF4-FFF2-40B4-BE49-F238E27FC236}">
                  <a16:creationId xmlns:a16="http://schemas.microsoft.com/office/drawing/2014/main" id="{8B731503-2136-D185-D50A-2AC2A4A97C57}"/>
                </a:ext>
              </a:extLst>
            </p:cNvPr>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3838;p78">
              <a:extLst>
                <a:ext uri="{FF2B5EF4-FFF2-40B4-BE49-F238E27FC236}">
                  <a16:creationId xmlns:a16="http://schemas.microsoft.com/office/drawing/2014/main" id="{52E7B370-303F-50D7-9294-9A90139EFFB4}"/>
                </a:ext>
              </a:extLst>
            </p:cNvPr>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3839;p78">
              <a:extLst>
                <a:ext uri="{FF2B5EF4-FFF2-40B4-BE49-F238E27FC236}">
                  <a16:creationId xmlns:a16="http://schemas.microsoft.com/office/drawing/2014/main" id="{8609360F-E304-5835-AC59-78645C9D8B7D}"/>
                </a:ext>
              </a:extLst>
            </p:cNvPr>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3840;p78">
              <a:extLst>
                <a:ext uri="{FF2B5EF4-FFF2-40B4-BE49-F238E27FC236}">
                  <a16:creationId xmlns:a16="http://schemas.microsoft.com/office/drawing/2014/main" id="{D76189BE-1F69-285B-9A13-B2C744C4E448}"/>
                </a:ext>
              </a:extLst>
            </p:cNvPr>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3841;p78">
              <a:extLst>
                <a:ext uri="{FF2B5EF4-FFF2-40B4-BE49-F238E27FC236}">
                  <a16:creationId xmlns:a16="http://schemas.microsoft.com/office/drawing/2014/main" id="{5BE02C3D-47AC-5EA8-AF69-CED5175B5D49}"/>
                </a:ext>
              </a:extLst>
            </p:cNvPr>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3842;p78">
              <a:extLst>
                <a:ext uri="{FF2B5EF4-FFF2-40B4-BE49-F238E27FC236}">
                  <a16:creationId xmlns:a16="http://schemas.microsoft.com/office/drawing/2014/main" id="{7AC7A4DE-12B0-BDA7-284C-1C5E9CE31FE7}"/>
                </a:ext>
              </a:extLst>
            </p:cNvPr>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3843;p78">
              <a:extLst>
                <a:ext uri="{FF2B5EF4-FFF2-40B4-BE49-F238E27FC236}">
                  <a16:creationId xmlns:a16="http://schemas.microsoft.com/office/drawing/2014/main" id="{D74F6E46-D4F0-07AC-07C6-B7EBAF2729E8}"/>
                </a:ext>
              </a:extLst>
            </p:cNvPr>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3844;p78">
              <a:extLst>
                <a:ext uri="{FF2B5EF4-FFF2-40B4-BE49-F238E27FC236}">
                  <a16:creationId xmlns:a16="http://schemas.microsoft.com/office/drawing/2014/main" id="{A5975B61-2555-6043-DE82-A39E42513B11}"/>
                </a:ext>
              </a:extLst>
            </p:cNvPr>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3845;p78">
              <a:extLst>
                <a:ext uri="{FF2B5EF4-FFF2-40B4-BE49-F238E27FC236}">
                  <a16:creationId xmlns:a16="http://schemas.microsoft.com/office/drawing/2014/main" id="{BB69A771-58BC-405D-F00F-83DCE8B19D98}"/>
                </a:ext>
              </a:extLst>
            </p:cNvPr>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3846;p78">
              <a:extLst>
                <a:ext uri="{FF2B5EF4-FFF2-40B4-BE49-F238E27FC236}">
                  <a16:creationId xmlns:a16="http://schemas.microsoft.com/office/drawing/2014/main" id="{2E7BB7CB-5AAB-1A90-74A4-A091B0B2F8CD}"/>
                </a:ext>
              </a:extLst>
            </p:cNvPr>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3847;p78">
              <a:extLst>
                <a:ext uri="{FF2B5EF4-FFF2-40B4-BE49-F238E27FC236}">
                  <a16:creationId xmlns:a16="http://schemas.microsoft.com/office/drawing/2014/main" id="{FD5E0F99-0141-F75F-8A33-9284DBEA6D32}"/>
                </a:ext>
              </a:extLst>
            </p:cNvPr>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3848;p78">
              <a:extLst>
                <a:ext uri="{FF2B5EF4-FFF2-40B4-BE49-F238E27FC236}">
                  <a16:creationId xmlns:a16="http://schemas.microsoft.com/office/drawing/2014/main" id="{03EFABF8-577A-2A3D-E8C7-6AA803410FC1}"/>
                </a:ext>
              </a:extLst>
            </p:cNvPr>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3849;p78">
              <a:extLst>
                <a:ext uri="{FF2B5EF4-FFF2-40B4-BE49-F238E27FC236}">
                  <a16:creationId xmlns:a16="http://schemas.microsoft.com/office/drawing/2014/main" id="{FDFC0674-17FA-645D-70E1-D3147EA9A699}"/>
                </a:ext>
              </a:extLst>
            </p:cNvPr>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3850;p78">
              <a:extLst>
                <a:ext uri="{FF2B5EF4-FFF2-40B4-BE49-F238E27FC236}">
                  <a16:creationId xmlns:a16="http://schemas.microsoft.com/office/drawing/2014/main" id="{71E7CF65-0909-BA2B-134F-7C2362355983}"/>
                </a:ext>
              </a:extLst>
            </p:cNvPr>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3851;p78">
              <a:extLst>
                <a:ext uri="{FF2B5EF4-FFF2-40B4-BE49-F238E27FC236}">
                  <a16:creationId xmlns:a16="http://schemas.microsoft.com/office/drawing/2014/main" id="{34615E95-78C9-413A-AB7E-06FE9FD68D21}"/>
                </a:ext>
              </a:extLst>
            </p:cNvPr>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3852;p78">
              <a:extLst>
                <a:ext uri="{FF2B5EF4-FFF2-40B4-BE49-F238E27FC236}">
                  <a16:creationId xmlns:a16="http://schemas.microsoft.com/office/drawing/2014/main" id="{E688E9E7-545D-5E01-9105-9A92E6D9B4AB}"/>
                </a:ext>
              </a:extLst>
            </p:cNvPr>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3853;p78">
              <a:extLst>
                <a:ext uri="{FF2B5EF4-FFF2-40B4-BE49-F238E27FC236}">
                  <a16:creationId xmlns:a16="http://schemas.microsoft.com/office/drawing/2014/main" id="{A2B63A3B-DEEE-D563-6CA6-BD47AEBACB6B}"/>
                </a:ext>
              </a:extLst>
            </p:cNvPr>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3854;p78">
              <a:extLst>
                <a:ext uri="{FF2B5EF4-FFF2-40B4-BE49-F238E27FC236}">
                  <a16:creationId xmlns:a16="http://schemas.microsoft.com/office/drawing/2014/main" id="{5D4D1177-158C-BA41-4CE5-A400D163BD0D}"/>
                </a:ext>
              </a:extLst>
            </p:cNvPr>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3855;p78">
              <a:extLst>
                <a:ext uri="{FF2B5EF4-FFF2-40B4-BE49-F238E27FC236}">
                  <a16:creationId xmlns:a16="http://schemas.microsoft.com/office/drawing/2014/main" id="{D2C5BBB3-1583-7E86-7B42-CC531012A4D8}"/>
                </a:ext>
              </a:extLst>
            </p:cNvPr>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3856;p78">
              <a:extLst>
                <a:ext uri="{FF2B5EF4-FFF2-40B4-BE49-F238E27FC236}">
                  <a16:creationId xmlns:a16="http://schemas.microsoft.com/office/drawing/2014/main" id="{6C52967D-698E-0C0A-558B-E35FAA7C974F}"/>
                </a:ext>
              </a:extLst>
            </p:cNvPr>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3857;p78">
              <a:extLst>
                <a:ext uri="{FF2B5EF4-FFF2-40B4-BE49-F238E27FC236}">
                  <a16:creationId xmlns:a16="http://schemas.microsoft.com/office/drawing/2014/main" id="{76DEC8AD-7EAB-ABD6-46D5-C909859761BD}"/>
                </a:ext>
              </a:extLst>
            </p:cNvPr>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3858;p78">
              <a:extLst>
                <a:ext uri="{FF2B5EF4-FFF2-40B4-BE49-F238E27FC236}">
                  <a16:creationId xmlns:a16="http://schemas.microsoft.com/office/drawing/2014/main" id="{A4D3D946-3889-8D3F-27BF-AD2D96ECBE7A}"/>
                </a:ext>
              </a:extLst>
            </p:cNvPr>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3859;p78">
              <a:extLst>
                <a:ext uri="{FF2B5EF4-FFF2-40B4-BE49-F238E27FC236}">
                  <a16:creationId xmlns:a16="http://schemas.microsoft.com/office/drawing/2014/main" id="{15E832DE-1274-6C04-0B20-629A5B972109}"/>
                </a:ext>
              </a:extLst>
            </p:cNvPr>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3860;p78">
              <a:extLst>
                <a:ext uri="{FF2B5EF4-FFF2-40B4-BE49-F238E27FC236}">
                  <a16:creationId xmlns:a16="http://schemas.microsoft.com/office/drawing/2014/main" id="{F988181D-8A29-F40C-4047-DB100FE1ABA9}"/>
                </a:ext>
              </a:extLst>
            </p:cNvPr>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3861;p78">
              <a:extLst>
                <a:ext uri="{FF2B5EF4-FFF2-40B4-BE49-F238E27FC236}">
                  <a16:creationId xmlns:a16="http://schemas.microsoft.com/office/drawing/2014/main" id="{1EB3FCAA-6471-8012-5A4C-D08A1BC04676}"/>
                </a:ext>
              </a:extLst>
            </p:cNvPr>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3862;p78">
              <a:extLst>
                <a:ext uri="{FF2B5EF4-FFF2-40B4-BE49-F238E27FC236}">
                  <a16:creationId xmlns:a16="http://schemas.microsoft.com/office/drawing/2014/main" id="{247D8BBD-9CFB-A01D-1574-A59735467BF3}"/>
                </a:ext>
              </a:extLst>
            </p:cNvPr>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3863;p78">
              <a:extLst>
                <a:ext uri="{FF2B5EF4-FFF2-40B4-BE49-F238E27FC236}">
                  <a16:creationId xmlns:a16="http://schemas.microsoft.com/office/drawing/2014/main" id="{37D0419E-507C-81B3-D160-95CAB4F6DF37}"/>
                </a:ext>
              </a:extLst>
            </p:cNvPr>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3864;p78">
              <a:extLst>
                <a:ext uri="{FF2B5EF4-FFF2-40B4-BE49-F238E27FC236}">
                  <a16:creationId xmlns:a16="http://schemas.microsoft.com/office/drawing/2014/main" id="{A1FC6351-986F-6D33-B2DE-D4A36759D928}"/>
                </a:ext>
              </a:extLst>
            </p:cNvPr>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3865;p78">
              <a:extLst>
                <a:ext uri="{FF2B5EF4-FFF2-40B4-BE49-F238E27FC236}">
                  <a16:creationId xmlns:a16="http://schemas.microsoft.com/office/drawing/2014/main" id="{3970C438-B6DD-D6D5-4DC6-02F9EC24051C}"/>
                </a:ext>
              </a:extLst>
            </p:cNvPr>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3866;p78">
              <a:extLst>
                <a:ext uri="{FF2B5EF4-FFF2-40B4-BE49-F238E27FC236}">
                  <a16:creationId xmlns:a16="http://schemas.microsoft.com/office/drawing/2014/main" id="{58411219-87A6-1F25-66E1-353C937D7611}"/>
                </a:ext>
              </a:extLst>
            </p:cNvPr>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3867;p78">
              <a:extLst>
                <a:ext uri="{FF2B5EF4-FFF2-40B4-BE49-F238E27FC236}">
                  <a16:creationId xmlns:a16="http://schemas.microsoft.com/office/drawing/2014/main" id="{3D6168CD-6F54-FE41-AC7D-E6431FB1EC9F}"/>
                </a:ext>
              </a:extLst>
            </p:cNvPr>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3868;p78">
              <a:extLst>
                <a:ext uri="{FF2B5EF4-FFF2-40B4-BE49-F238E27FC236}">
                  <a16:creationId xmlns:a16="http://schemas.microsoft.com/office/drawing/2014/main" id="{F9D14A05-9E41-597B-237F-18CFA001EC2D}"/>
                </a:ext>
              </a:extLst>
            </p:cNvPr>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3869;p78">
              <a:extLst>
                <a:ext uri="{FF2B5EF4-FFF2-40B4-BE49-F238E27FC236}">
                  <a16:creationId xmlns:a16="http://schemas.microsoft.com/office/drawing/2014/main" id="{48DE815F-A1DF-2D75-7F68-246EDDA9432E}"/>
                </a:ext>
              </a:extLst>
            </p:cNvPr>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3870;p78">
              <a:extLst>
                <a:ext uri="{FF2B5EF4-FFF2-40B4-BE49-F238E27FC236}">
                  <a16:creationId xmlns:a16="http://schemas.microsoft.com/office/drawing/2014/main" id="{A6FD59A2-CB89-35DF-1FFC-8702F4407925}"/>
                </a:ext>
              </a:extLst>
            </p:cNvPr>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3871;p78">
              <a:extLst>
                <a:ext uri="{FF2B5EF4-FFF2-40B4-BE49-F238E27FC236}">
                  <a16:creationId xmlns:a16="http://schemas.microsoft.com/office/drawing/2014/main" id="{8F208A5E-43D9-8BA5-1183-71023258B75E}"/>
                </a:ext>
              </a:extLst>
            </p:cNvPr>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3872;p78">
              <a:extLst>
                <a:ext uri="{FF2B5EF4-FFF2-40B4-BE49-F238E27FC236}">
                  <a16:creationId xmlns:a16="http://schemas.microsoft.com/office/drawing/2014/main" id="{70F08DC5-5E70-992B-9192-6BA9B2D326F1}"/>
                </a:ext>
              </a:extLst>
            </p:cNvPr>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3873;p78">
              <a:extLst>
                <a:ext uri="{FF2B5EF4-FFF2-40B4-BE49-F238E27FC236}">
                  <a16:creationId xmlns:a16="http://schemas.microsoft.com/office/drawing/2014/main" id="{2A0EE4AC-FBF1-0621-26F7-A18D48CFAC48}"/>
                </a:ext>
              </a:extLst>
            </p:cNvPr>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3874;p78">
              <a:extLst>
                <a:ext uri="{FF2B5EF4-FFF2-40B4-BE49-F238E27FC236}">
                  <a16:creationId xmlns:a16="http://schemas.microsoft.com/office/drawing/2014/main" id="{EE568FE6-D2C4-88B8-CCE4-6DC6B969AF28}"/>
                </a:ext>
              </a:extLst>
            </p:cNvPr>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3875;p78">
              <a:extLst>
                <a:ext uri="{FF2B5EF4-FFF2-40B4-BE49-F238E27FC236}">
                  <a16:creationId xmlns:a16="http://schemas.microsoft.com/office/drawing/2014/main" id="{21EBFE38-44C2-4BB4-FD74-12823A2500E4}"/>
                </a:ext>
              </a:extLst>
            </p:cNvPr>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3876;p78">
              <a:extLst>
                <a:ext uri="{FF2B5EF4-FFF2-40B4-BE49-F238E27FC236}">
                  <a16:creationId xmlns:a16="http://schemas.microsoft.com/office/drawing/2014/main" id="{7B50F983-D0B9-7178-F626-210B0EFF9030}"/>
                </a:ext>
              </a:extLst>
            </p:cNvPr>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3877;p78">
              <a:extLst>
                <a:ext uri="{FF2B5EF4-FFF2-40B4-BE49-F238E27FC236}">
                  <a16:creationId xmlns:a16="http://schemas.microsoft.com/office/drawing/2014/main" id="{5CAB407C-D0C0-408B-875C-21E924E94A95}"/>
                </a:ext>
              </a:extLst>
            </p:cNvPr>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3878;p78">
              <a:extLst>
                <a:ext uri="{FF2B5EF4-FFF2-40B4-BE49-F238E27FC236}">
                  <a16:creationId xmlns:a16="http://schemas.microsoft.com/office/drawing/2014/main" id="{BF42B973-A60D-6FB2-38B1-61060653C65F}"/>
                </a:ext>
              </a:extLst>
            </p:cNvPr>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3879;p78">
              <a:extLst>
                <a:ext uri="{FF2B5EF4-FFF2-40B4-BE49-F238E27FC236}">
                  <a16:creationId xmlns:a16="http://schemas.microsoft.com/office/drawing/2014/main" id="{8AE9A4F4-4127-3799-2E4C-58726047FDCB}"/>
                </a:ext>
              </a:extLst>
            </p:cNvPr>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3880;p78">
              <a:extLst>
                <a:ext uri="{FF2B5EF4-FFF2-40B4-BE49-F238E27FC236}">
                  <a16:creationId xmlns:a16="http://schemas.microsoft.com/office/drawing/2014/main" id="{8C22CA0B-3E27-972F-0E2C-4460D560C586}"/>
                </a:ext>
              </a:extLst>
            </p:cNvPr>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3881;p78">
              <a:extLst>
                <a:ext uri="{FF2B5EF4-FFF2-40B4-BE49-F238E27FC236}">
                  <a16:creationId xmlns:a16="http://schemas.microsoft.com/office/drawing/2014/main" id="{EC2E67D3-F43D-FC03-33A5-84F16E49A7EE}"/>
                </a:ext>
              </a:extLst>
            </p:cNvPr>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3882;p78">
              <a:extLst>
                <a:ext uri="{FF2B5EF4-FFF2-40B4-BE49-F238E27FC236}">
                  <a16:creationId xmlns:a16="http://schemas.microsoft.com/office/drawing/2014/main" id="{F0E48FC4-AF96-4CCD-0711-A5D9BEFF285F}"/>
                </a:ext>
              </a:extLst>
            </p:cNvPr>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3883;p78">
              <a:extLst>
                <a:ext uri="{FF2B5EF4-FFF2-40B4-BE49-F238E27FC236}">
                  <a16:creationId xmlns:a16="http://schemas.microsoft.com/office/drawing/2014/main" id="{0E14761E-7BB4-DF84-CC71-A6A70E0A05F4}"/>
                </a:ext>
              </a:extLst>
            </p:cNvPr>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3884;p78">
              <a:extLst>
                <a:ext uri="{FF2B5EF4-FFF2-40B4-BE49-F238E27FC236}">
                  <a16:creationId xmlns:a16="http://schemas.microsoft.com/office/drawing/2014/main" id="{D8505196-6A3A-D6F4-5F74-A81046497708}"/>
                </a:ext>
              </a:extLst>
            </p:cNvPr>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3885;p78">
              <a:extLst>
                <a:ext uri="{FF2B5EF4-FFF2-40B4-BE49-F238E27FC236}">
                  <a16:creationId xmlns:a16="http://schemas.microsoft.com/office/drawing/2014/main" id="{1C69D462-AC18-96B3-E0F4-3EDED30298DC}"/>
                </a:ext>
              </a:extLst>
            </p:cNvPr>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3886;p78">
              <a:extLst>
                <a:ext uri="{FF2B5EF4-FFF2-40B4-BE49-F238E27FC236}">
                  <a16:creationId xmlns:a16="http://schemas.microsoft.com/office/drawing/2014/main" id="{55242F9D-C12D-9347-F90D-275AF6926C50}"/>
                </a:ext>
              </a:extLst>
            </p:cNvPr>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3887;p78">
              <a:extLst>
                <a:ext uri="{FF2B5EF4-FFF2-40B4-BE49-F238E27FC236}">
                  <a16:creationId xmlns:a16="http://schemas.microsoft.com/office/drawing/2014/main" id="{B413230A-05CC-D50D-FB69-32BF98AD984D}"/>
                </a:ext>
              </a:extLst>
            </p:cNvPr>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3888;p78">
              <a:extLst>
                <a:ext uri="{FF2B5EF4-FFF2-40B4-BE49-F238E27FC236}">
                  <a16:creationId xmlns:a16="http://schemas.microsoft.com/office/drawing/2014/main" id="{2DDD32B7-35B6-D2E7-2283-71F82ED64603}"/>
                </a:ext>
              </a:extLst>
            </p:cNvPr>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3889;p78">
              <a:extLst>
                <a:ext uri="{FF2B5EF4-FFF2-40B4-BE49-F238E27FC236}">
                  <a16:creationId xmlns:a16="http://schemas.microsoft.com/office/drawing/2014/main" id="{F44CFF06-D199-E85B-7D13-809EA7270E3C}"/>
                </a:ext>
              </a:extLst>
            </p:cNvPr>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3890;p78">
              <a:extLst>
                <a:ext uri="{FF2B5EF4-FFF2-40B4-BE49-F238E27FC236}">
                  <a16:creationId xmlns:a16="http://schemas.microsoft.com/office/drawing/2014/main" id="{8656056F-FFD5-1C80-9898-F5123FB2097E}"/>
                </a:ext>
              </a:extLst>
            </p:cNvPr>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3891;p78">
              <a:extLst>
                <a:ext uri="{FF2B5EF4-FFF2-40B4-BE49-F238E27FC236}">
                  <a16:creationId xmlns:a16="http://schemas.microsoft.com/office/drawing/2014/main" id="{1CAFA386-2E9E-B177-66D6-EEAFD19244C3}"/>
                </a:ext>
              </a:extLst>
            </p:cNvPr>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3892;p78">
              <a:extLst>
                <a:ext uri="{FF2B5EF4-FFF2-40B4-BE49-F238E27FC236}">
                  <a16:creationId xmlns:a16="http://schemas.microsoft.com/office/drawing/2014/main" id="{BC4D752A-6DE3-D562-0654-731E43CA0941}"/>
                </a:ext>
              </a:extLst>
            </p:cNvPr>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3893;p78">
              <a:extLst>
                <a:ext uri="{FF2B5EF4-FFF2-40B4-BE49-F238E27FC236}">
                  <a16:creationId xmlns:a16="http://schemas.microsoft.com/office/drawing/2014/main" id="{273678A7-5C72-6403-E216-1BAA25476D9C}"/>
                </a:ext>
              </a:extLst>
            </p:cNvPr>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3894;p78">
              <a:extLst>
                <a:ext uri="{FF2B5EF4-FFF2-40B4-BE49-F238E27FC236}">
                  <a16:creationId xmlns:a16="http://schemas.microsoft.com/office/drawing/2014/main" id="{65266408-D0BB-577F-2253-1D092F98598B}"/>
                </a:ext>
              </a:extLst>
            </p:cNvPr>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3895;p78">
              <a:extLst>
                <a:ext uri="{FF2B5EF4-FFF2-40B4-BE49-F238E27FC236}">
                  <a16:creationId xmlns:a16="http://schemas.microsoft.com/office/drawing/2014/main" id="{A3CFB615-1114-13CF-950D-02BD3D769596}"/>
                </a:ext>
              </a:extLst>
            </p:cNvPr>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3896;p78">
              <a:extLst>
                <a:ext uri="{FF2B5EF4-FFF2-40B4-BE49-F238E27FC236}">
                  <a16:creationId xmlns:a16="http://schemas.microsoft.com/office/drawing/2014/main" id="{20A48494-DA97-D693-AB33-D4001700A4CE}"/>
                </a:ext>
              </a:extLst>
            </p:cNvPr>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3897;p78">
              <a:extLst>
                <a:ext uri="{FF2B5EF4-FFF2-40B4-BE49-F238E27FC236}">
                  <a16:creationId xmlns:a16="http://schemas.microsoft.com/office/drawing/2014/main" id="{AB9A08E9-BDA7-B4F9-BDCE-1C0070008A0E}"/>
                </a:ext>
              </a:extLst>
            </p:cNvPr>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3898;p78">
              <a:extLst>
                <a:ext uri="{FF2B5EF4-FFF2-40B4-BE49-F238E27FC236}">
                  <a16:creationId xmlns:a16="http://schemas.microsoft.com/office/drawing/2014/main" id="{D3F4AE62-A910-868E-2367-7003D2CD5C95}"/>
                </a:ext>
              </a:extLst>
            </p:cNvPr>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3899;p78">
              <a:extLst>
                <a:ext uri="{FF2B5EF4-FFF2-40B4-BE49-F238E27FC236}">
                  <a16:creationId xmlns:a16="http://schemas.microsoft.com/office/drawing/2014/main" id="{A43188CC-14A1-FA0E-7BE3-C9EACCDCAD38}"/>
                </a:ext>
              </a:extLst>
            </p:cNvPr>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3900;p78">
              <a:extLst>
                <a:ext uri="{FF2B5EF4-FFF2-40B4-BE49-F238E27FC236}">
                  <a16:creationId xmlns:a16="http://schemas.microsoft.com/office/drawing/2014/main" id="{CA4305CC-4FAC-DC8E-0AAD-AF3BA47F0650}"/>
                </a:ext>
              </a:extLst>
            </p:cNvPr>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3901;p78">
              <a:extLst>
                <a:ext uri="{FF2B5EF4-FFF2-40B4-BE49-F238E27FC236}">
                  <a16:creationId xmlns:a16="http://schemas.microsoft.com/office/drawing/2014/main" id="{64BD6CFF-896F-0A45-9007-76D5C270FA8B}"/>
                </a:ext>
              </a:extLst>
            </p:cNvPr>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3902;p78">
              <a:extLst>
                <a:ext uri="{FF2B5EF4-FFF2-40B4-BE49-F238E27FC236}">
                  <a16:creationId xmlns:a16="http://schemas.microsoft.com/office/drawing/2014/main" id="{3C377AA2-7A31-EA70-8FEB-4CB85F7D4069}"/>
                </a:ext>
              </a:extLst>
            </p:cNvPr>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3903;p78">
              <a:extLst>
                <a:ext uri="{FF2B5EF4-FFF2-40B4-BE49-F238E27FC236}">
                  <a16:creationId xmlns:a16="http://schemas.microsoft.com/office/drawing/2014/main" id="{C78985D7-F015-EBA8-E107-AA418DE71A06}"/>
                </a:ext>
              </a:extLst>
            </p:cNvPr>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3904;p78">
              <a:extLst>
                <a:ext uri="{FF2B5EF4-FFF2-40B4-BE49-F238E27FC236}">
                  <a16:creationId xmlns:a16="http://schemas.microsoft.com/office/drawing/2014/main" id="{F8D19514-4625-357C-D73E-D06D0E4C21F4}"/>
                </a:ext>
              </a:extLst>
            </p:cNvPr>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3905;p78">
              <a:extLst>
                <a:ext uri="{FF2B5EF4-FFF2-40B4-BE49-F238E27FC236}">
                  <a16:creationId xmlns:a16="http://schemas.microsoft.com/office/drawing/2014/main" id="{B9A80FC2-733B-3581-CB96-FDAF876F55EE}"/>
                </a:ext>
              </a:extLst>
            </p:cNvPr>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3906;p78">
              <a:extLst>
                <a:ext uri="{FF2B5EF4-FFF2-40B4-BE49-F238E27FC236}">
                  <a16:creationId xmlns:a16="http://schemas.microsoft.com/office/drawing/2014/main" id="{0687C07D-57D5-2F85-0B76-5B06512E8078}"/>
                </a:ext>
              </a:extLst>
            </p:cNvPr>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3907;p78">
              <a:extLst>
                <a:ext uri="{FF2B5EF4-FFF2-40B4-BE49-F238E27FC236}">
                  <a16:creationId xmlns:a16="http://schemas.microsoft.com/office/drawing/2014/main" id="{0AD260E9-E8E4-9F6F-A282-41EEB8EC110E}"/>
                </a:ext>
              </a:extLst>
            </p:cNvPr>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3908;p78">
              <a:extLst>
                <a:ext uri="{FF2B5EF4-FFF2-40B4-BE49-F238E27FC236}">
                  <a16:creationId xmlns:a16="http://schemas.microsoft.com/office/drawing/2014/main" id="{3B150125-6FE3-9FAE-0F4C-20D09446BFF2}"/>
                </a:ext>
              </a:extLst>
            </p:cNvPr>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3909;p78">
              <a:extLst>
                <a:ext uri="{FF2B5EF4-FFF2-40B4-BE49-F238E27FC236}">
                  <a16:creationId xmlns:a16="http://schemas.microsoft.com/office/drawing/2014/main" id="{6F7B8D87-5B4A-15D6-AF96-8AC84FE386BC}"/>
                </a:ext>
              </a:extLst>
            </p:cNvPr>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3910;p78">
              <a:extLst>
                <a:ext uri="{FF2B5EF4-FFF2-40B4-BE49-F238E27FC236}">
                  <a16:creationId xmlns:a16="http://schemas.microsoft.com/office/drawing/2014/main" id="{194A60B6-AAFA-DC6B-4803-36596796020A}"/>
                </a:ext>
              </a:extLst>
            </p:cNvPr>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3911;p78">
              <a:extLst>
                <a:ext uri="{FF2B5EF4-FFF2-40B4-BE49-F238E27FC236}">
                  <a16:creationId xmlns:a16="http://schemas.microsoft.com/office/drawing/2014/main" id="{8FB21567-242D-A452-A86D-AD5C294B12A7}"/>
                </a:ext>
              </a:extLst>
            </p:cNvPr>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3912;p78">
              <a:extLst>
                <a:ext uri="{FF2B5EF4-FFF2-40B4-BE49-F238E27FC236}">
                  <a16:creationId xmlns:a16="http://schemas.microsoft.com/office/drawing/2014/main" id="{F840DDA8-2A72-50AF-816C-19A5E79FBD1B}"/>
                </a:ext>
              </a:extLst>
            </p:cNvPr>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3913;p78">
              <a:extLst>
                <a:ext uri="{FF2B5EF4-FFF2-40B4-BE49-F238E27FC236}">
                  <a16:creationId xmlns:a16="http://schemas.microsoft.com/office/drawing/2014/main" id="{F94F1DE2-8AA8-FE46-BC99-D12D2802BBC3}"/>
                </a:ext>
              </a:extLst>
            </p:cNvPr>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3914;p78">
              <a:extLst>
                <a:ext uri="{FF2B5EF4-FFF2-40B4-BE49-F238E27FC236}">
                  <a16:creationId xmlns:a16="http://schemas.microsoft.com/office/drawing/2014/main" id="{776018AE-312E-3899-7152-3E7664FB3F6F}"/>
                </a:ext>
              </a:extLst>
            </p:cNvPr>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3915;p78">
              <a:extLst>
                <a:ext uri="{FF2B5EF4-FFF2-40B4-BE49-F238E27FC236}">
                  <a16:creationId xmlns:a16="http://schemas.microsoft.com/office/drawing/2014/main" id="{2B72094C-0DE0-4352-58F4-D30975F93A61}"/>
                </a:ext>
              </a:extLst>
            </p:cNvPr>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3916;p78">
              <a:extLst>
                <a:ext uri="{FF2B5EF4-FFF2-40B4-BE49-F238E27FC236}">
                  <a16:creationId xmlns:a16="http://schemas.microsoft.com/office/drawing/2014/main" id="{19954772-08EA-9F10-66E7-22039D7955E4}"/>
                </a:ext>
              </a:extLst>
            </p:cNvPr>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3917;p78">
              <a:extLst>
                <a:ext uri="{FF2B5EF4-FFF2-40B4-BE49-F238E27FC236}">
                  <a16:creationId xmlns:a16="http://schemas.microsoft.com/office/drawing/2014/main" id="{B5B4E10D-11C6-DFFB-2DA6-B3FAD06B5C5A}"/>
                </a:ext>
              </a:extLst>
            </p:cNvPr>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3918;p78">
              <a:extLst>
                <a:ext uri="{FF2B5EF4-FFF2-40B4-BE49-F238E27FC236}">
                  <a16:creationId xmlns:a16="http://schemas.microsoft.com/office/drawing/2014/main" id="{EE3B551F-34A2-4417-B67C-1878487E5444}"/>
                </a:ext>
              </a:extLst>
            </p:cNvPr>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3919;p78">
              <a:extLst>
                <a:ext uri="{FF2B5EF4-FFF2-40B4-BE49-F238E27FC236}">
                  <a16:creationId xmlns:a16="http://schemas.microsoft.com/office/drawing/2014/main" id="{8E655230-CC09-1173-C8CD-C7DE3DC35FA2}"/>
                </a:ext>
              </a:extLst>
            </p:cNvPr>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3920;p78">
              <a:extLst>
                <a:ext uri="{FF2B5EF4-FFF2-40B4-BE49-F238E27FC236}">
                  <a16:creationId xmlns:a16="http://schemas.microsoft.com/office/drawing/2014/main" id="{99F2F2FA-B0C6-7316-3FC0-CE99306F3FC8}"/>
                </a:ext>
              </a:extLst>
            </p:cNvPr>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3921;p78">
              <a:extLst>
                <a:ext uri="{FF2B5EF4-FFF2-40B4-BE49-F238E27FC236}">
                  <a16:creationId xmlns:a16="http://schemas.microsoft.com/office/drawing/2014/main" id="{AB87FAE7-C9D1-3B4B-7203-3168E9219B10}"/>
                </a:ext>
              </a:extLst>
            </p:cNvPr>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3922;p78">
              <a:extLst>
                <a:ext uri="{FF2B5EF4-FFF2-40B4-BE49-F238E27FC236}">
                  <a16:creationId xmlns:a16="http://schemas.microsoft.com/office/drawing/2014/main" id="{3D0FDAD3-020E-3A12-2C7B-10B0B4CAD622}"/>
                </a:ext>
              </a:extLst>
            </p:cNvPr>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3923;p78">
              <a:extLst>
                <a:ext uri="{FF2B5EF4-FFF2-40B4-BE49-F238E27FC236}">
                  <a16:creationId xmlns:a16="http://schemas.microsoft.com/office/drawing/2014/main" id="{0A93C663-C073-908F-5A00-E777AEBFB7A1}"/>
                </a:ext>
              </a:extLst>
            </p:cNvPr>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3924;p78">
              <a:extLst>
                <a:ext uri="{FF2B5EF4-FFF2-40B4-BE49-F238E27FC236}">
                  <a16:creationId xmlns:a16="http://schemas.microsoft.com/office/drawing/2014/main" id="{3C35EA2F-5D85-81A5-CFF7-5E771CF97844}"/>
                </a:ext>
              </a:extLst>
            </p:cNvPr>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3925;p78">
              <a:extLst>
                <a:ext uri="{FF2B5EF4-FFF2-40B4-BE49-F238E27FC236}">
                  <a16:creationId xmlns:a16="http://schemas.microsoft.com/office/drawing/2014/main" id="{67201D55-C8BC-392A-7CB1-737290F9D7AA}"/>
                </a:ext>
              </a:extLst>
            </p:cNvPr>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3926;p78">
              <a:extLst>
                <a:ext uri="{FF2B5EF4-FFF2-40B4-BE49-F238E27FC236}">
                  <a16:creationId xmlns:a16="http://schemas.microsoft.com/office/drawing/2014/main" id="{7C20D98E-06E5-B455-17C7-E5DD9386F3D7}"/>
                </a:ext>
              </a:extLst>
            </p:cNvPr>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3927;p78">
              <a:extLst>
                <a:ext uri="{FF2B5EF4-FFF2-40B4-BE49-F238E27FC236}">
                  <a16:creationId xmlns:a16="http://schemas.microsoft.com/office/drawing/2014/main" id="{7DBBA4B8-791E-11DA-7523-B8878FB6B2AF}"/>
                </a:ext>
              </a:extLst>
            </p:cNvPr>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3928;p78">
              <a:extLst>
                <a:ext uri="{FF2B5EF4-FFF2-40B4-BE49-F238E27FC236}">
                  <a16:creationId xmlns:a16="http://schemas.microsoft.com/office/drawing/2014/main" id="{ACCFA5F0-EF99-7BC6-34BF-28AC37B73F21}"/>
                </a:ext>
              </a:extLst>
            </p:cNvPr>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3929;p78">
              <a:extLst>
                <a:ext uri="{FF2B5EF4-FFF2-40B4-BE49-F238E27FC236}">
                  <a16:creationId xmlns:a16="http://schemas.microsoft.com/office/drawing/2014/main" id="{8A7BD64A-1F0B-D02C-A24A-2F3B5FFFF4EC}"/>
                </a:ext>
              </a:extLst>
            </p:cNvPr>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3930;p78">
              <a:extLst>
                <a:ext uri="{FF2B5EF4-FFF2-40B4-BE49-F238E27FC236}">
                  <a16:creationId xmlns:a16="http://schemas.microsoft.com/office/drawing/2014/main" id="{A6E6F027-0EAA-EF16-5F89-9827943C046A}"/>
                </a:ext>
              </a:extLst>
            </p:cNvPr>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3931;p78">
              <a:extLst>
                <a:ext uri="{FF2B5EF4-FFF2-40B4-BE49-F238E27FC236}">
                  <a16:creationId xmlns:a16="http://schemas.microsoft.com/office/drawing/2014/main" id="{BE2C34D0-FA37-F37B-C727-85F95AD3D8E1}"/>
                </a:ext>
              </a:extLst>
            </p:cNvPr>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3932;p78">
              <a:extLst>
                <a:ext uri="{FF2B5EF4-FFF2-40B4-BE49-F238E27FC236}">
                  <a16:creationId xmlns:a16="http://schemas.microsoft.com/office/drawing/2014/main" id="{5DEC83EF-DA1A-8BA5-604E-F7D866AE268B}"/>
                </a:ext>
              </a:extLst>
            </p:cNvPr>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3933;p78">
              <a:extLst>
                <a:ext uri="{FF2B5EF4-FFF2-40B4-BE49-F238E27FC236}">
                  <a16:creationId xmlns:a16="http://schemas.microsoft.com/office/drawing/2014/main" id="{347077B8-F064-1ED2-7305-3357B10855C7}"/>
                </a:ext>
              </a:extLst>
            </p:cNvPr>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3934;p78">
              <a:extLst>
                <a:ext uri="{FF2B5EF4-FFF2-40B4-BE49-F238E27FC236}">
                  <a16:creationId xmlns:a16="http://schemas.microsoft.com/office/drawing/2014/main" id="{114BB88B-41EC-6F35-32BC-F37EC39934A5}"/>
                </a:ext>
              </a:extLst>
            </p:cNvPr>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3935;p78">
              <a:extLst>
                <a:ext uri="{FF2B5EF4-FFF2-40B4-BE49-F238E27FC236}">
                  <a16:creationId xmlns:a16="http://schemas.microsoft.com/office/drawing/2014/main" id="{3F28C4D4-5745-C42B-75FF-6F1D7F27F49F}"/>
                </a:ext>
              </a:extLst>
            </p:cNvPr>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3936;p78">
              <a:extLst>
                <a:ext uri="{FF2B5EF4-FFF2-40B4-BE49-F238E27FC236}">
                  <a16:creationId xmlns:a16="http://schemas.microsoft.com/office/drawing/2014/main" id="{B7EE0E22-B40B-AB6A-618A-4F3F156BE9F7}"/>
                </a:ext>
              </a:extLst>
            </p:cNvPr>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3937;p78">
              <a:extLst>
                <a:ext uri="{FF2B5EF4-FFF2-40B4-BE49-F238E27FC236}">
                  <a16:creationId xmlns:a16="http://schemas.microsoft.com/office/drawing/2014/main" id="{853B3553-C570-FE31-AA55-BAEBAF54E7B0}"/>
                </a:ext>
              </a:extLst>
            </p:cNvPr>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3938;p78">
              <a:extLst>
                <a:ext uri="{FF2B5EF4-FFF2-40B4-BE49-F238E27FC236}">
                  <a16:creationId xmlns:a16="http://schemas.microsoft.com/office/drawing/2014/main" id="{2E2BBB36-3EA9-AAD6-12DC-43C778868B4C}"/>
                </a:ext>
              </a:extLst>
            </p:cNvPr>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3939;p78">
              <a:extLst>
                <a:ext uri="{FF2B5EF4-FFF2-40B4-BE49-F238E27FC236}">
                  <a16:creationId xmlns:a16="http://schemas.microsoft.com/office/drawing/2014/main" id="{9B1646C5-D680-299A-8253-0303D3C597DD}"/>
                </a:ext>
              </a:extLst>
            </p:cNvPr>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3940;p78">
              <a:extLst>
                <a:ext uri="{FF2B5EF4-FFF2-40B4-BE49-F238E27FC236}">
                  <a16:creationId xmlns:a16="http://schemas.microsoft.com/office/drawing/2014/main" id="{48C37442-519B-E480-1541-94D6826A20B2}"/>
                </a:ext>
              </a:extLst>
            </p:cNvPr>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3941;p78">
              <a:extLst>
                <a:ext uri="{FF2B5EF4-FFF2-40B4-BE49-F238E27FC236}">
                  <a16:creationId xmlns:a16="http://schemas.microsoft.com/office/drawing/2014/main" id="{C58D13CA-2210-B64D-E4E2-DEFAA7DECB25}"/>
                </a:ext>
              </a:extLst>
            </p:cNvPr>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3942;p78">
              <a:extLst>
                <a:ext uri="{FF2B5EF4-FFF2-40B4-BE49-F238E27FC236}">
                  <a16:creationId xmlns:a16="http://schemas.microsoft.com/office/drawing/2014/main" id="{1CE4A804-5132-8C44-5F6D-B72E6C91133A}"/>
                </a:ext>
              </a:extLst>
            </p:cNvPr>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3943;p78">
              <a:extLst>
                <a:ext uri="{FF2B5EF4-FFF2-40B4-BE49-F238E27FC236}">
                  <a16:creationId xmlns:a16="http://schemas.microsoft.com/office/drawing/2014/main" id="{94C5FCA3-D577-7BE0-BEC5-8B07F1F149FF}"/>
                </a:ext>
              </a:extLst>
            </p:cNvPr>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3944;p78">
              <a:extLst>
                <a:ext uri="{FF2B5EF4-FFF2-40B4-BE49-F238E27FC236}">
                  <a16:creationId xmlns:a16="http://schemas.microsoft.com/office/drawing/2014/main" id="{3FDDE699-4AB0-5F61-143D-12A9BF2BDDAC}"/>
                </a:ext>
              </a:extLst>
            </p:cNvPr>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3945;p78">
              <a:extLst>
                <a:ext uri="{FF2B5EF4-FFF2-40B4-BE49-F238E27FC236}">
                  <a16:creationId xmlns:a16="http://schemas.microsoft.com/office/drawing/2014/main" id="{F9CF7C15-BD82-5350-0F23-27F86ADC668B}"/>
                </a:ext>
              </a:extLst>
            </p:cNvPr>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3946;p78">
              <a:extLst>
                <a:ext uri="{FF2B5EF4-FFF2-40B4-BE49-F238E27FC236}">
                  <a16:creationId xmlns:a16="http://schemas.microsoft.com/office/drawing/2014/main" id="{BAD6AF66-526F-A74F-820F-6E100F9D53C9}"/>
                </a:ext>
              </a:extLst>
            </p:cNvPr>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3947;p78">
              <a:extLst>
                <a:ext uri="{FF2B5EF4-FFF2-40B4-BE49-F238E27FC236}">
                  <a16:creationId xmlns:a16="http://schemas.microsoft.com/office/drawing/2014/main" id="{DDAA9B53-7DD7-DFE4-600A-84FA1559B565}"/>
                </a:ext>
              </a:extLst>
            </p:cNvPr>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3948;p78">
              <a:extLst>
                <a:ext uri="{FF2B5EF4-FFF2-40B4-BE49-F238E27FC236}">
                  <a16:creationId xmlns:a16="http://schemas.microsoft.com/office/drawing/2014/main" id="{9A17EF2E-DFE8-3434-1063-47C8094213F7}"/>
                </a:ext>
              </a:extLst>
            </p:cNvPr>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3949;p78">
              <a:extLst>
                <a:ext uri="{FF2B5EF4-FFF2-40B4-BE49-F238E27FC236}">
                  <a16:creationId xmlns:a16="http://schemas.microsoft.com/office/drawing/2014/main" id="{88238B52-E0D5-17E3-E656-98DBEF31EAAE}"/>
                </a:ext>
              </a:extLst>
            </p:cNvPr>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3950;p78">
              <a:extLst>
                <a:ext uri="{FF2B5EF4-FFF2-40B4-BE49-F238E27FC236}">
                  <a16:creationId xmlns:a16="http://schemas.microsoft.com/office/drawing/2014/main" id="{96505145-5C83-B2B5-D5FA-2F8FEC544483}"/>
                </a:ext>
              </a:extLst>
            </p:cNvPr>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3951;p78">
              <a:extLst>
                <a:ext uri="{FF2B5EF4-FFF2-40B4-BE49-F238E27FC236}">
                  <a16:creationId xmlns:a16="http://schemas.microsoft.com/office/drawing/2014/main" id="{148C19D7-0026-F284-6CE7-FC62C7B6AA1F}"/>
                </a:ext>
              </a:extLst>
            </p:cNvPr>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3952;p78">
              <a:extLst>
                <a:ext uri="{FF2B5EF4-FFF2-40B4-BE49-F238E27FC236}">
                  <a16:creationId xmlns:a16="http://schemas.microsoft.com/office/drawing/2014/main" id="{4D41D98E-290A-247D-431E-9F5B8C3964BA}"/>
                </a:ext>
              </a:extLst>
            </p:cNvPr>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3953;p78">
              <a:extLst>
                <a:ext uri="{FF2B5EF4-FFF2-40B4-BE49-F238E27FC236}">
                  <a16:creationId xmlns:a16="http://schemas.microsoft.com/office/drawing/2014/main" id="{1B14CC34-3E16-DC65-D888-42C649AECBF9}"/>
                </a:ext>
              </a:extLst>
            </p:cNvPr>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3954;p78">
              <a:extLst>
                <a:ext uri="{FF2B5EF4-FFF2-40B4-BE49-F238E27FC236}">
                  <a16:creationId xmlns:a16="http://schemas.microsoft.com/office/drawing/2014/main" id="{EC22069C-A5C7-D711-47B5-642C9CCE2729}"/>
                </a:ext>
              </a:extLst>
            </p:cNvPr>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3955;p78">
              <a:extLst>
                <a:ext uri="{FF2B5EF4-FFF2-40B4-BE49-F238E27FC236}">
                  <a16:creationId xmlns:a16="http://schemas.microsoft.com/office/drawing/2014/main" id="{D7D77F1C-702C-A9CE-EA00-CD263D4A9D9E}"/>
                </a:ext>
              </a:extLst>
            </p:cNvPr>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3956;p78">
              <a:extLst>
                <a:ext uri="{FF2B5EF4-FFF2-40B4-BE49-F238E27FC236}">
                  <a16:creationId xmlns:a16="http://schemas.microsoft.com/office/drawing/2014/main" id="{47294630-7BB5-054D-C832-776E2FED8C70}"/>
                </a:ext>
              </a:extLst>
            </p:cNvPr>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3957;p78">
              <a:extLst>
                <a:ext uri="{FF2B5EF4-FFF2-40B4-BE49-F238E27FC236}">
                  <a16:creationId xmlns:a16="http://schemas.microsoft.com/office/drawing/2014/main" id="{52E75C4F-6D62-11A4-7117-5ACB144C859C}"/>
                </a:ext>
              </a:extLst>
            </p:cNvPr>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3958;p78">
              <a:extLst>
                <a:ext uri="{FF2B5EF4-FFF2-40B4-BE49-F238E27FC236}">
                  <a16:creationId xmlns:a16="http://schemas.microsoft.com/office/drawing/2014/main" id="{853FC5B9-8A15-A6D2-8CFF-01D97272F1A5}"/>
                </a:ext>
              </a:extLst>
            </p:cNvPr>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3959;p78">
              <a:extLst>
                <a:ext uri="{FF2B5EF4-FFF2-40B4-BE49-F238E27FC236}">
                  <a16:creationId xmlns:a16="http://schemas.microsoft.com/office/drawing/2014/main" id="{EB9F2042-F2D8-1B9B-DB65-F5A3942B36D1}"/>
                </a:ext>
              </a:extLst>
            </p:cNvPr>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3960;p78">
              <a:extLst>
                <a:ext uri="{FF2B5EF4-FFF2-40B4-BE49-F238E27FC236}">
                  <a16:creationId xmlns:a16="http://schemas.microsoft.com/office/drawing/2014/main" id="{BC55E02E-F661-ACCB-0F72-941648170FA8}"/>
                </a:ext>
              </a:extLst>
            </p:cNvPr>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3961;p78">
              <a:extLst>
                <a:ext uri="{FF2B5EF4-FFF2-40B4-BE49-F238E27FC236}">
                  <a16:creationId xmlns:a16="http://schemas.microsoft.com/office/drawing/2014/main" id="{74544261-4238-A09F-B695-BD5F550543C6}"/>
                </a:ext>
              </a:extLst>
            </p:cNvPr>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3962;p78">
              <a:extLst>
                <a:ext uri="{FF2B5EF4-FFF2-40B4-BE49-F238E27FC236}">
                  <a16:creationId xmlns:a16="http://schemas.microsoft.com/office/drawing/2014/main" id="{66B171C8-A275-56F5-1B19-F1C4A0A958EC}"/>
                </a:ext>
              </a:extLst>
            </p:cNvPr>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3963;p78">
              <a:extLst>
                <a:ext uri="{FF2B5EF4-FFF2-40B4-BE49-F238E27FC236}">
                  <a16:creationId xmlns:a16="http://schemas.microsoft.com/office/drawing/2014/main" id="{17C2CCDC-9B8C-CB34-9917-361223D994E7}"/>
                </a:ext>
              </a:extLst>
            </p:cNvPr>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3964;p78">
              <a:extLst>
                <a:ext uri="{FF2B5EF4-FFF2-40B4-BE49-F238E27FC236}">
                  <a16:creationId xmlns:a16="http://schemas.microsoft.com/office/drawing/2014/main" id="{51655704-2916-F84B-9B8B-DEC856D27B3A}"/>
                </a:ext>
              </a:extLst>
            </p:cNvPr>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3965;p78">
              <a:extLst>
                <a:ext uri="{FF2B5EF4-FFF2-40B4-BE49-F238E27FC236}">
                  <a16:creationId xmlns:a16="http://schemas.microsoft.com/office/drawing/2014/main" id="{276F0D9A-82A5-E995-65AC-A865ACE8F185}"/>
                </a:ext>
              </a:extLst>
            </p:cNvPr>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3966;p78">
              <a:extLst>
                <a:ext uri="{FF2B5EF4-FFF2-40B4-BE49-F238E27FC236}">
                  <a16:creationId xmlns:a16="http://schemas.microsoft.com/office/drawing/2014/main" id="{B457C264-234A-9508-B912-FE652F357D37}"/>
                </a:ext>
              </a:extLst>
            </p:cNvPr>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3967;p78">
              <a:extLst>
                <a:ext uri="{FF2B5EF4-FFF2-40B4-BE49-F238E27FC236}">
                  <a16:creationId xmlns:a16="http://schemas.microsoft.com/office/drawing/2014/main" id="{0C33E556-3EAD-6869-8532-60D4FDD00ABD}"/>
                </a:ext>
              </a:extLst>
            </p:cNvPr>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3968;p78">
              <a:extLst>
                <a:ext uri="{FF2B5EF4-FFF2-40B4-BE49-F238E27FC236}">
                  <a16:creationId xmlns:a16="http://schemas.microsoft.com/office/drawing/2014/main" id="{E3023923-680E-6562-1DFE-B39D0AFF8287}"/>
                </a:ext>
              </a:extLst>
            </p:cNvPr>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3969;p78">
              <a:extLst>
                <a:ext uri="{FF2B5EF4-FFF2-40B4-BE49-F238E27FC236}">
                  <a16:creationId xmlns:a16="http://schemas.microsoft.com/office/drawing/2014/main" id="{FAA8730B-D97F-0CFA-8C86-FC6E580BDAF6}"/>
                </a:ext>
              </a:extLst>
            </p:cNvPr>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3970;p78">
              <a:extLst>
                <a:ext uri="{FF2B5EF4-FFF2-40B4-BE49-F238E27FC236}">
                  <a16:creationId xmlns:a16="http://schemas.microsoft.com/office/drawing/2014/main" id="{C913DF99-EE51-FECC-9D6B-9D51781A9DD7}"/>
                </a:ext>
              </a:extLst>
            </p:cNvPr>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3971;p78">
              <a:extLst>
                <a:ext uri="{FF2B5EF4-FFF2-40B4-BE49-F238E27FC236}">
                  <a16:creationId xmlns:a16="http://schemas.microsoft.com/office/drawing/2014/main" id="{A1E2AADC-3FB2-4C81-EC26-558B9A92AA5B}"/>
                </a:ext>
              </a:extLst>
            </p:cNvPr>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3972;p78">
              <a:extLst>
                <a:ext uri="{FF2B5EF4-FFF2-40B4-BE49-F238E27FC236}">
                  <a16:creationId xmlns:a16="http://schemas.microsoft.com/office/drawing/2014/main" id="{BFCC58F2-22BF-2170-ACCB-EDF3BD154BD5}"/>
                </a:ext>
              </a:extLst>
            </p:cNvPr>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3973;p78">
              <a:extLst>
                <a:ext uri="{FF2B5EF4-FFF2-40B4-BE49-F238E27FC236}">
                  <a16:creationId xmlns:a16="http://schemas.microsoft.com/office/drawing/2014/main" id="{EC10BED4-9017-228C-1F7B-F9DB53EFF73C}"/>
                </a:ext>
              </a:extLst>
            </p:cNvPr>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3974;p78">
              <a:extLst>
                <a:ext uri="{FF2B5EF4-FFF2-40B4-BE49-F238E27FC236}">
                  <a16:creationId xmlns:a16="http://schemas.microsoft.com/office/drawing/2014/main" id="{4B9D0B0C-109C-763C-3B00-12864561DD74}"/>
                </a:ext>
              </a:extLst>
            </p:cNvPr>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3975;p78">
              <a:extLst>
                <a:ext uri="{FF2B5EF4-FFF2-40B4-BE49-F238E27FC236}">
                  <a16:creationId xmlns:a16="http://schemas.microsoft.com/office/drawing/2014/main" id="{2DB64583-1F52-D1A2-2EB8-2525F1B843D1}"/>
                </a:ext>
              </a:extLst>
            </p:cNvPr>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3976;p78">
              <a:extLst>
                <a:ext uri="{FF2B5EF4-FFF2-40B4-BE49-F238E27FC236}">
                  <a16:creationId xmlns:a16="http://schemas.microsoft.com/office/drawing/2014/main" id="{1AF1AAA1-8BC1-9ADB-A89D-8B9364164046}"/>
                </a:ext>
              </a:extLst>
            </p:cNvPr>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3977;p78">
              <a:extLst>
                <a:ext uri="{FF2B5EF4-FFF2-40B4-BE49-F238E27FC236}">
                  <a16:creationId xmlns:a16="http://schemas.microsoft.com/office/drawing/2014/main" id="{4D94D601-0AB9-C51B-A739-E4EC67BA31D3}"/>
                </a:ext>
              </a:extLst>
            </p:cNvPr>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3978;p78">
              <a:extLst>
                <a:ext uri="{FF2B5EF4-FFF2-40B4-BE49-F238E27FC236}">
                  <a16:creationId xmlns:a16="http://schemas.microsoft.com/office/drawing/2014/main" id="{420F0173-6E20-945A-0CD9-B6756D78E0D3}"/>
                </a:ext>
              </a:extLst>
            </p:cNvPr>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3979;p78">
              <a:extLst>
                <a:ext uri="{FF2B5EF4-FFF2-40B4-BE49-F238E27FC236}">
                  <a16:creationId xmlns:a16="http://schemas.microsoft.com/office/drawing/2014/main" id="{8E7DE899-1E2C-AE9A-E5C3-368F1E48A214}"/>
                </a:ext>
              </a:extLst>
            </p:cNvPr>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3980;p78">
              <a:extLst>
                <a:ext uri="{FF2B5EF4-FFF2-40B4-BE49-F238E27FC236}">
                  <a16:creationId xmlns:a16="http://schemas.microsoft.com/office/drawing/2014/main" id="{D18BAD70-EEA9-EC8F-E9B5-4AC1B3E62E7A}"/>
                </a:ext>
              </a:extLst>
            </p:cNvPr>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3981;p78">
              <a:extLst>
                <a:ext uri="{FF2B5EF4-FFF2-40B4-BE49-F238E27FC236}">
                  <a16:creationId xmlns:a16="http://schemas.microsoft.com/office/drawing/2014/main" id="{84F191EA-665F-FEAC-2AA2-38129CDD0DC7}"/>
                </a:ext>
              </a:extLst>
            </p:cNvPr>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3982;p78">
              <a:extLst>
                <a:ext uri="{FF2B5EF4-FFF2-40B4-BE49-F238E27FC236}">
                  <a16:creationId xmlns:a16="http://schemas.microsoft.com/office/drawing/2014/main" id="{A517D90F-2873-CA09-BF64-BF4D92603B9F}"/>
                </a:ext>
              </a:extLst>
            </p:cNvPr>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3983;p78">
              <a:extLst>
                <a:ext uri="{FF2B5EF4-FFF2-40B4-BE49-F238E27FC236}">
                  <a16:creationId xmlns:a16="http://schemas.microsoft.com/office/drawing/2014/main" id="{A3D3FE4E-78E8-31FC-7E59-859DE04D989C}"/>
                </a:ext>
              </a:extLst>
            </p:cNvPr>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3984;p78">
              <a:extLst>
                <a:ext uri="{FF2B5EF4-FFF2-40B4-BE49-F238E27FC236}">
                  <a16:creationId xmlns:a16="http://schemas.microsoft.com/office/drawing/2014/main" id="{80DA3A9C-903A-538E-2257-6CCC681AE228}"/>
                </a:ext>
              </a:extLst>
            </p:cNvPr>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3985;p78">
              <a:extLst>
                <a:ext uri="{FF2B5EF4-FFF2-40B4-BE49-F238E27FC236}">
                  <a16:creationId xmlns:a16="http://schemas.microsoft.com/office/drawing/2014/main" id="{5EE4F709-C030-0377-F8F0-96087731782C}"/>
                </a:ext>
              </a:extLst>
            </p:cNvPr>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3986;p78">
              <a:extLst>
                <a:ext uri="{FF2B5EF4-FFF2-40B4-BE49-F238E27FC236}">
                  <a16:creationId xmlns:a16="http://schemas.microsoft.com/office/drawing/2014/main" id="{6AB36C1E-2214-9B01-0000-B5FE6537B7CC}"/>
                </a:ext>
              </a:extLst>
            </p:cNvPr>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3987;p78">
              <a:extLst>
                <a:ext uri="{FF2B5EF4-FFF2-40B4-BE49-F238E27FC236}">
                  <a16:creationId xmlns:a16="http://schemas.microsoft.com/office/drawing/2014/main" id="{99602F36-02D7-301B-55ED-0E19D64BCDD8}"/>
                </a:ext>
              </a:extLst>
            </p:cNvPr>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3988;p78">
              <a:extLst>
                <a:ext uri="{FF2B5EF4-FFF2-40B4-BE49-F238E27FC236}">
                  <a16:creationId xmlns:a16="http://schemas.microsoft.com/office/drawing/2014/main" id="{FDE2AE2A-E7C1-8FB0-64FA-8F91851F8DC8}"/>
                </a:ext>
              </a:extLst>
            </p:cNvPr>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3989;p78">
              <a:extLst>
                <a:ext uri="{FF2B5EF4-FFF2-40B4-BE49-F238E27FC236}">
                  <a16:creationId xmlns:a16="http://schemas.microsoft.com/office/drawing/2014/main" id="{B7DDD543-2E2C-DD3B-01E9-EAF596E258AA}"/>
                </a:ext>
              </a:extLst>
            </p:cNvPr>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3990;p78">
              <a:extLst>
                <a:ext uri="{FF2B5EF4-FFF2-40B4-BE49-F238E27FC236}">
                  <a16:creationId xmlns:a16="http://schemas.microsoft.com/office/drawing/2014/main" id="{9387A673-C624-65E3-3E6F-F8E4B03F0439}"/>
                </a:ext>
              </a:extLst>
            </p:cNvPr>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3991;p78">
              <a:extLst>
                <a:ext uri="{FF2B5EF4-FFF2-40B4-BE49-F238E27FC236}">
                  <a16:creationId xmlns:a16="http://schemas.microsoft.com/office/drawing/2014/main" id="{5F230021-B45B-BE72-D2F6-45C6882E0A52}"/>
                </a:ext>
              </a:extLst>
            </p:cNvPr>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3992;p78">
              <a:extLst>
                <a:ext uri="{FF2B5EF4-FFF2-40B4-BE49-F238E27FC236}">
                  <a16:creationId xmlns:a16="http://schemas.microsoft.com/office/drawing/2014/main" id="{3185B188-38DD-3371-B967-E39CF9C442F0}"/>
                </a:ext>
              </a:extLst>
            </p:cNvPr>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3993;p78">
              <a:extLst>
                <a:ext uri="{FF2B5EF4-FFF2-40B4-BE49-F238E27FC236}">
                  <a16:creationId xmlns:a16="http://schemas.microsoft.com/office/drawing/2014/main" id="{DD21A4F0-4986-1F9B-18A6-8E254F2B0DF6}"/>
                </a:ext>
              </a:extLst>
            </p:cNvPr>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3994;p78">
              <a:extLst>
                <a:ext uri="{FF2B5EF4-FFF2-40B4-BE49-F238E27FC236}">
                  <a16:creationId xmlns:a16="http://schemas.microsoft.com/office/drawing/2014/main" id="{7A2BFDAE-D02B-B91B-C1B5-7C3CD41B040E}"/>
                </a:ext>
              </a:extLst>
            </p:cNvPr>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3995;p78">
              <a:extLst>
                <a:ext uri="{FF2B5EF4-FFF2-40B4-BE49-F238E27FC236}">
                  <a16:creationId xmlns:a16="http://schemas.microsoft.com/office/drawing/2014/main" id="{39387AE0-94A9-DBAB-A1A7-555EDF4520DE}"/>
                </a:ext>
              </a:extLst>
            </p:cNvPr>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3996;p78">
              <a:extLst>
                <a:ext uri="{FF2B5EF4-FFF2-40B4-BE49-F238E27FC236}">
                  <a16:creationId xmlns:a16="http://schemas.microsoft.com/office/drawing/2014/main" id="{0266A1C9-C847-BFEB-DF40-2AC49D58FFE4}"/>
                </a:ext>
              </a:extLst>
            </p:cNvPr>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3997;p78">
              <a:extLst>
                <a:ext uri="{FF2B5EF4-FFF2-40B4-BE49-F238E27FC236}">
                  <a16:creationId xmlns:a16="http://schemas.microsoft.com/office/drawing/2014/main" id="{561922EF-0300-1798-B043-7BD6947B14AA}"/>
                </a:ext>
              </a:extLst>
            </p:cNvPr>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3998;p78">
              <a:extLst>
                <a:ext uri="{FF2B5EF4-FFF2-40B4-BE49-F238E27FC236}">
                  <a16:creationId xmlns:a16="http://schemas.microsoft.com/office/drawing/2014/main" id="{20C3E858-22F0-A399-19BB-9EF292CAC923}"/>
                </a:ext>
              </a:extLst>
            </p:cNvPr>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3999;p78">
              <a:extLst>
                <a:ext uri="{FF2B5EF4-FFF2-40B4-BE49-F238E27FC236}">
                  <a16:creationId xmlns:a16="http://schemas.microsoft.com/office/drawing/2014/main" id="{4601D840-47FD-BB1A-7858-EA0E176080D1}"/>
                </a:ext>
              </a:extLst>
            </p:cNvPr>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4000;p78">
              <a:extLst>
                <a:ext uri="{FF2B5EF4-FFF2-40B4-BE49-F238E27FC236}">
                  <a16:creationId xmlns:a16="http://schemas.microsoft.com/office/drawing/2014/main" id="{64E9FFD2-2D82-E953-E8FA-2B26655D8B27}"/>
                </a:ext>
              </a:extLst>
            </p:cNvPr>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4001;p78">
              <a:extLst>
                <a:ext uri="{FF2B5EF4-FFF2-40B4-BE49-F238E27FC236}">
                  <a16:creationId xmlns:a16="http://schemas.microsoft.com/office/drawing/2014/main" id="{E6B38349-D4F2-37A1-1A0F-73D1E064A648}"/>
                </a:ext>
              </a:extLst>
            </p:cNvPr>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4002;p78">
              <a:extLst>
                <a:ext uri="{FF2B5EF4-FFF2-40B4-BE49-F238E27FC236}">
                  <a16:creationId xmlns:a16="http://schemas.microsoft.com/office/drawing/2014/main" id="{1B05C1DB-166D-902E-5EC8-2C44DD7F71E7}"/>
                </a:ext>
              </a:extLst>
            </p:cNvPr>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4003;p78">
              <a:extLst>
                <a:ext uri="{FF2B5EF4-FFF2-40B4-BE49-F238E27FC236}">
                  <a16:creationId xmlns:a16="http://schemas.microsoft.com/office/drawing/2014/main" id="{8ED11E42-956F-08DB-CD48-55560EFC340E}"/>
                </a:ext>
              </a:extLst>
            </p:cNvPr>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4004;p78">
              <a:extLst>
                <a:ext uri="{FF2B5EF4-FFF2-40B4-BE49-F238E27FC236}">
                  <a16:creationId xmlns:a16="http://schemas.microsoft.com/office/drawing/2014/main" id="{750F91A3-C2BC-74DB-D0ED-011E6F687959}"/>
                </a:ext>
              </a:extLst>
            </p:cNvPr>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4005;p78">
              <a:extLst>
                <a:ext uri="{FF2B5EF4-FFF2-40B4-BE49-F238E27FC236}">
                  <a16:creationId xmlns:a16="http://schemas.microsoft.com/office/drawing/2014/main" id="{F744D4BC-DB9D-C98A-4350-D7031B59FF64}"/>
                </a:ext>
              </a:extLst>
            </p:cNvPr>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4006;p78">
              <a:extLst>
                <a:ext uri="{FF2B5EF4-FFF2-40B4-BE49-F238E27FC236}">
                  <a16:creationId xmlns:a16="http://schemas.microsoft.com/office/drawing/2014/main" id="{C1C87B97-4F60-FCB5-5A15-7298EBD96FA7}"/>
                </a:ext>
              </a:extLst>
            </p:cNvPr>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4007;p78">
              <a:extLst>
                <a:ext uri="{FF2B5EF4-FFF2-40B4-BE49-F238E27FC236}">
                  <a16:creationId xmlns:a16="http://schemas.microsoft.com/office/drawing/2014/main" id="{51297095-576C-DEC5-E75F-49A10AE6F26E}"/>
                </a:ext>
              </a:extLst>
            </p:cNvPr>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4008;p78">
              <a:extLst>
                <a:ext uri="{FF2B5EF4-FFF2-40B4-BE49-F238E27FC236}">
                  <a16:creationId xmlns:a16="http://schemas.microsoft.com/office/drawing/2014/main" id="{01013DE1-72FE-4AE5-A81D-65E48E2E5A41}"/>
                </a:ext>
              </a:extLst>
            </p:cNvPr>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4009;p78">
              <a:extLst>
                <a:ext uri="{FF2B5EF4-FFF2-40B4-BE49-F238E27FC236}">
                  <a16:creationId xmlns:a16="http://schemas.microsoft.com/office/drawing/2014/main" id="{51BCA10D-14BE-3827-8925-AE9F6D0A6434}"/>
                </a:ext>
              </a:extLst>
            </p:cNvPr>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4010;p78">
              <a:extLst>
                <a:ext uri="{FF2B5EF4-FFF2-40B4-BE49-F238E27FC236}">
                  <a16:creationId xmlns:a16="http://schemas.microsoft.com/office/drawing/2014/main" id="{7F4D8B19-7312-A760-ABA2-055A2A0CD35C}"/>
                </a:ext>
              </a:extLst>
            </p:cNvPr>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4011;p78">
              <a:extLst>
                <a:ext uri="{FF2B5EF4-FFF2-40B4-BE49-F238E27FC236}">
                  <a16:creationId xmlns:a16="http://schemas.microsoft.com/office/drawing/2014/main" id="{CFF1B458-CD49-94F8-CDFA-E7D4058AAAF7}"/>
                </a:ext>
              </a:extLst>
            </p:cNvPr>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4012;p78">
              <a:extLst>
                <a:ext uri="{FF2B5EF4-FFF2-40B4-BE49-F238E27FC236}">
                  <a16:creationId xmlns:a16="http://schemas.microsoft.com/office/drawing/2014/main" id="{E9A5C399-9734-8339-8D97-DF027A25DF02}"/>
                </a:ext>
              </a:extLst>
            </p:cNvPr>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4013;p78">
              <a:extLst>
                <a:ext uri="{FF2B5EF4-FFF2-40B4-BE49-F238E27FC236}">
                  <a16:creationId xmlns:a16="http://schemas.microsoft.com/office/drawing/2014/main" id="{8B7435CC-5183-A2AE-063E-9C5813F5D2AC}"/>
                </a:ext>
              </a:extLst>
            </p:cNvPr>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4014;p78">
              <a:extLst>
                <a:ext uri="{FF2B5EF4-FFF2-40B4-BE49-F238E27FC236}">
                  <a16:creationId xmlns:a16="http://schemas.microsoft.com/office/drawing/2014/main" id="{CECEAB73-4869-F3C5-A64B-123249F298C1}"/>
                </a:ext>
              </a:extLst>
            </p:cNvPr>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4015;p78">
              <a:extLst>
                <a:ext uri="{FF2B5EF4-FFF2-40B4-BE49-F238E27FC236}">
                  <a16:creationId xmlns:a16="http://schemas.microsoft.com/office/drawing/2014/main" id="{39F457BA-B7A8-CBDA-1D37-AD367B730E5A}"/>
                </a:ext>
              </a:extLst>
            </p:cNvPr>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4016;p78">
              <a:extLst>
                <a:ext uri="{FF2B5EF4-FFF2-40B4-BE49-F238E27FC236}">
                  <a16:creationId xmlns:a16="http://schemas.microsoft.com/office/drawing/2014/main" id="{FB0DC613-5BE9-AE6A-E954-6DD74804BE73}"/>
                </a:ext>
              </a:extLst>
            </p:cNvPr>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4017;p78">
              <a:extLst>
                <a:ext uri="{FF2B5EF4-FFF2-40B4-BE49-F238E27FC236}">
                  <a16:creationId xmlns:a16="http://schemas.microsoft.com/office/drawing/2014/main" id="{FAFEBE15-D577-1AB1-9077-905CD4C51632}"/>
                </a:ext>
              </a:extLst>
            </p:cNvPr>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4018;p78">
              <a:extLst>
                <a:ext uri="{FF2B5EF4-FFF2-40B4-BE49-F238E27FC236}">
                  <a16:creationId xmlns:a16="http://schemas.microsoft.com/office/drawing/2014/main" id="{4C14A9BE-160A-89B0-17A1-720071702CC6}"/>
                </a:ext>
              </a:extLst>
            </p:cNvPr>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4019;p78">
              <a:extLst>
                <a:ext uri="{FF2B5EF4-FFF2-40B4-BE49-F238E27FC236}">
                  <a16:creationId xmlns:a16="http://schemas.microsoft.com/office/drawing/2014/main" id="{4BFAF457-84D5-5998-EF1E-3351A4F1EEB6}"/>
                </a:ext>
              </a:extLst>
            </p:cNvPr>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4020;p78">
              <a:extLst>
                <a:ext uri="{FF2B5EF4-FFF2-40B4-BE49-F238E27FC236}">
                  <a16:creationId xmlns:a16="http://schemas.microsoft.com/office/drawing/2014/main" id="{5BF0EC90-B8FA-065F-DB69-CB989A35C08D}"/>
                </a:ext>
              </a:extLst>
            </p:cNvPr>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4021;p78">
              <a:extLst>
                <a:ext uri="{FF2B5EF4-FFF2-40B4-BE49-F238E27FC236}">
                  <a16:creationId xmlns:a16="http://schemas.microsoft.com/office/drawing/2014/main" id="{01E4192B-30A3-3998-5491-1C431A400EF9}"/>
                </a:ext>
              </a:extLst>
            </p:cNvPr>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4022;p78">
              <a:extLst>
                <a:ext uri="{FF2B5EF4-FFF2-40B4-BE49-F238E27FC236}">
                  <a16:creationId xmlns:a16="http://schemas.microsoft.com/office/drawing/2014/main" id="{4C8D32A4-0DA5-5F75-9394-87914B827E1E}"/>
                </a:ext>
              </a:extLst>
            </p:cNvPr>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4023;p78">
              <a:extLst>
                <a:ext uri="{FF2B5EF4-FFF2-40B4-BE49-F238E27FC236}">
                  <a16:creationId xmlns:a16="http://schemas.microsoft.com/office/drawing/2014/main" id="{FC79D74D-4D50-CDC6-CF4B-2B8E675476F6}"/>
                </a:ext>
              </a:extLst>
            </p:cNvPr>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4024;p78">
              <a:extLst>
                <a:ext uri="{FF2B5EF4-FFF2-40B4-BE49-F238E27FC236}">
                  <a16:creationId xmlns:a16="http://schemas.microsoft.com/office/drawing/2014/main" id="{442161F6-F438-1527-DDF8-406A5CFB6312}"/>
                </a:ext>
              </a:extLst>
            </p:cNvPr>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4025;p78">
              <a:extLst>
                <a:ext uri="{FF2B5EF4-FFF2-40B4-BE49-F238E27FC236}">
                  <a16:creationId xmlns:a16="http://schemas.microsoft.com/office/drawing/2014/main" id="{EB06C54A-F464-FC94-421C-177439D92909}"/>
                </a:ext>
              </a:extLst>
            </p:cNvPr>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4026;p78">
              <a:extLst>
                <a:ext uri="{FF2B5EF4-FFF2-40B4-BE49-F238E27FC236}">
                  <a16:creationId xmlns:a16="http://schemas.microsoft.com/office/drawing/2014/main" id="{8D0CDC7E-CB98-1FEA-0AA0-E8116864DB3E}"/>
                </a:ext>
              </a:extLst>
            </p:cNvPr>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4027;p78">
              <a:extLst>
                <a:ext uri="{FF2B5EF4-FFF2-40B4-BE49-F238E27FC236}">
                  <a16:creationId xmlns:a16="http://schemas.microsoft.com/office/drawing/2014/main" id="{E2649CBC-B01A-37B9-E8F1-4956E2A63C9C}"/>
                </a:ext>
              </a:extLst>
            </p:cNvPr>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4028;p78">
              <a:extLst>
                <a:ext uri="{FF2B5EF4-FFF2-40B4-BE49-F238E27FC236}">
                  <a16:creationId xmlns:a16="http://schemas.microsoft.com/office/drawing/2014/main" id="{3974D5DC-CDA4-AB00-492E-E96FA0961667}"/>
                </a:ext>
              </a:extLst>
            </p:cNvPr>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4029;p78">
              <a:extLst>
                <a:ext uri="{FF2B5EF4-FFF2-40B4-BE49-F238E27FC236}">
                  <a16:creationId xmlns:a16="http://schemas.microsoft.com/office/drawing/2014/main" id="{BB27113C-5260-70C9-685B-CAAC66D698EF}"/>
                </a:ext>
              </a:extLst>
            </p:cNvPr>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4030;p78">
              <a:extLst>
                <a:ext uri="{FF2B5EF4-FFF2-40B4-BE49-F238E27FC236}">
                  <a16:creationId xmlns:a16="http://schemas.microsoft.com/office/drawing/2014/main" id="{5B515D96-82AC-197F-F40D-905C5F19D4E6}"/>
                </a:ext>
              </a:extLst>
            </p:cNvPr>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4031;p78">
              <a:extLst>
                <a:ext uri="{FF2B5EF4-FFF2-40B4-BE49-F238E27FC236}">
                  <a16:creationId xmlns:a16="http://schemas.microsoft.com/office/drawing/2014/main" id="{CC1AAE76-7909-C3C1-3A41-D007CF8080C6}"/>
                </a:ext>
              </a:extLst>
            </p:cNvPr>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4032;p78">
              <a:extLst>
                <a:ext uri="{FF2B5EF4-FFF2-40B4-BE49-F238E27FC236}">
                  <a16:creationId xmlns:a16="http://schemas.microsoft.com/office/drawing/2014/main" id="{7F1730ED-4FF1-1E3D-C8C3-F27ED80D8089}"/>
                </a:ext>
              </a:extLst>
            </p:cNvPr>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4033;p78">
              <a:extLst>
                <a:ext uri="{FF2B5EF4-FFF2-40B4-BE49-F238E27FC236}">
                  <a16:creationId xmlns:a16="http://schemas.microsoft.com/office/drawing/2014/main" id="{D3B45987-448E-130F-9B16-07EFDC4D0D00}"/>
                </a:ext>
              </a:extLst>
            </p:cNvPr>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4034;p78">
              <a:extLst>
                <a:ext uri="{FF2B5EF4-FFF2-40B4-BE49-F238E27FC236}">
                  <a16:creationId xmlns:a16="http://schemas.microsoft.com/office/drawing/2014/main" id="{C8FBAAA6-CEDF-A1EB-0C64-B2A74ED40CC3}"/>
                </a:ext>
              </a:extLst>
            </p:cNvPr>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4035;p78">
              <a:extLst>
                <a:ext uri="{FF2B5EF4-FFF2-40B4-BE49-F238E27FC236}">
                  <a16:creationId xmlns:a16="http://schemas.microsoft.com/office/drawing/2014/main" id="{C38FC10A-46C4-15F1-1A59-28F9C3E37D00}"/>
                </a:ext>
              </a:extLst>
            </p:cNvPr>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4036;p78">
              <a:extLst>
                <a:ext uri="{FF2B5EF4-FFF2-40B4-BE49-F238E27FC236}">
                  <a16:creationId xmlns:a16="http://schemas.microsoft.com/office/drawing/2014/main" id="{FAD4B87D-4825-E7B8-8A8C-166B977658DF}"/>
                </a:ext>
              </a:extLst>
            </p:cNvPr>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4037;p78">
              <a:extLst>
                <a:ext uri="{FF2B5EF4-FFF2-40B4-BE49-F238E27FC236}">
                  <a16:creationId xmlns:a16="http://schemas.microsoft.com/office/drawing/2014/main" id="{090490DC-F19E-9412-8998-FCBE25AC8B18}"/>
                </a:ext>
              </a:extLst>
            </p:cNvPr>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4038;p78">
              <a:extLst>
                <a:ext uri="{FF2B5EF4-FFF2-40B4-BE49-F238E27FC236}">
                  <a16:creationId xmlns:a16="http://schemas.microsoft.com/office/drawing/2014/main" id="{90B001BC-B1A3-F4FB-B31C-3A11D982AE74}"/>
                </a:ext>
              </a:extLst>
            </p:cNvPr>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4039;p78">
              <a:extLst>
                <a:ext uri="{FF2B5EF4-FFF2-40B4-BE49-F238E27FC236}">
                  <a16:creationId xmlns:a16="http://schemas.microsoft.com/office/drawing/2014/main" id="{6F27A735-FBBC-2C1F-9DD2-F0DB274510DB}"/>
                </a:ext>
              </a:extLst>
            </p:cNvPr>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4040;p78">
              <a:extLst>
                <a:ext uri="{FF2B5EF4-FFF2-40B4-BE49-F238E27FC236}">
                  <a16:creationId xmlns:a16="http://schemas.microsoft.com/office/drawing/2014/main" id="{2B4CD513-911B-70A0-F0C4-9A7B63AABB88}"/>
                </a:ext>
              </a:extLst>
            </p:cNvPr>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4041;p78">
              <a:extLst>
                <a:ext uri="{FF2B5EF4-FFF2-40B4-BE49-F238E27FC236}">
                  <a16:creationId xmlns:a16="http://schemas.microsoft.com/office/drawing/2014/main" id="{59735592-8D7D-9BE5-3039-C3629A13D916}"/>
                </a:ext>
              </a:extLst>
            </p:cNvPr>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4042;p78">
              <a:extLst>
                <a:ext uri="{FF2B5EF4-FFF2-40B4-BE49-F238E27FC236}">
                  <a16:creationId xmlns:a16="http://schemas.microsoft.com/office/drawing/2014/main" id="{56266763-10E7-B58D-7DA4-3FAB9C1BF5A3}"/>
                </a:ext>
              </a:extLst>
            </p:cNvPr>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4043;p78">
              <a:extLst>
                <a:ext uri="{FF2B5EF4-FFF2-40B4-BE49-F238E27FC236}">
                  <a16:creationId xmlns:a16="http://schemas.microsoft.com/office/drawing/2014/main" id="{44C9049D-9C91-94C1-BECE-152201EB555C}"/>
                </a:ext>
              </a:extLst>
            </p:cNvPr>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4044;p78">
              <a:extLst>
                <a:ext uri="{FF2B5EF4-FFF2-40B4-BE49-F238E27FC236}">
                  <a16:creationId xmlns:a16="http://schemas.microsoft.com/office/drawing/2014/main" id="{2D977EA7-9B88-71B7-22B2-0F39B55A8048}"/>
                </a:ext>
              </a:extLst>
            </p:cNvPr>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4045;p78">
              <a:extLst>
                <a:ext uri="{FF2B5EF4-FFF2-40B4-BE49-F238E27FC236}">
                  <a16:creationId xmlns:a16="http://schemas.microsoft.com/office/drawing/2014/main" id="{3DCBD40D-FFE1-0323-E715-18E711AF465B}"/>
                </a:ext>
              </a:extLst>
            </p:cNvPr>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4046;p78">
              <a:extLst>
                <a:ext uri="{FF2B5EF4-FFF2-40B4-BE49-F238E27FC236}">
                  <a16:creationId xmlns:a16="http://schemas.microsoft.com/office/drawing/2014/main" id="{B1444321-D135-0DB9-9FA3-30CBBFCC3662}"/>
                </a:ext>
              </a:extLst>
            </p:cNvPr>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4047;p78">
              <a:extLst>
                <a:ext uri="{FF2B5EF4-FFF2-40B4-BE49-F238E27FC236}">
                  <a16:creationId xmlns:a16="http://schemas.microsoft.com/office/drawing/2014/main" id="{1553EA03-7254-17B0-629C-5071C4CA2E63}"/>
                </a:ext>
              </a:extLst>
            </p:cNvPr>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4048;p78">
              <a:extLst>
                <a:ext uri="{FF2B5EF4-FFF2-40B4-BE49-F238E27FC236}">
                  <a16:creationId xmlns:a16="http://schemas.microsoft.com/office/drawing/2014/main" id="{D492A2A0-ADDD-F682-2A17-05DB152B9C45}"/>
                </a:ext>
              </a:extLst>
            </p:cNvPr>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4049;p78">
              <a:extLst>
                <a:ext uri="{FF2B5EF4-FFF2-40B4-BE49-F238E27FC236}">
                  <a16:creationId xmlns:a16="http://schemas.microsoft.com/office/drawing/2014/main" id="{9AD9F471-722A-2B24-9CE3-9B8195375782}"/>
                </a:ext>
              </a:extLst>
            </p:cNvPr>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4050;p78">
              <a:extLst>
                <a:ext uri="{FF2B5EF4-FFF2-40B4-BE49-F238E27FC236}">
                  <a16:creationId xmlns:a16="http://schemas.microsoft.com/office/drawing/2014/main" id="{B5E14879-727A-98CC-2387-30123063DCDE}"/>
                </a:ext>
              </a:extLst>
            </p:cNvPr>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4051;p78">
              <a:extLst>
                <a:ext uri="{FF2B5EF4-FFF2-40B4-BE49-F238E27FC236}">
                  <a16:creationId xmlns:a16="http://schemas.microsoft.com/office/drawing/2014/main" id="{369AC800-BB77-7B15-AC24-F583A598EB76}"/>
                </a:ext>
              </a:extLst>
            </p:cNvPr>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4052;p78">
              <a:extLst>
                <a:ext uri="{FF2B5EF4-FFF2-40B4-BE49-F238E27FC236}">
                  <a16:creationId xmlns:a16="http://schemas.microsoft.com/office/drawing/2014/main" id="{7B7CDEAC-CB65-2C63-4E7A-F9DB331CB8A4}"/>
                </a:ext>
              </a:extLst>
            </p:cNvPr>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4053;p78">
              <a:extLst>
                <a:ext uri="{FF2B5EF4-FFF2-40B4-BE49-F238E27FC236}">
                  <a16:creationId xmlns:a16="http://schemas.microsoft.com/office/drawing/2014/main" id="{B6EED0F0-342E-B85A-0291-34539E63E9A0}"/>
                </a:ext>
              </a:extLst>
            </p:cNvPr>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4054;p78">
              <a:extLst>
                <a:ext uri="{FF2B5EF4-FFF2-40B4-BE49-F238E27FC236}">
                  <a16:creationId xmlns:a16="http://schemas.microsoft.com/office/drawing/2014/main" id="{0028BC2B-AF2F-2E0F-D9DD-4C28D4430537}"/>
                </a:ext>
              </a:extLst>
            </p:cNvPr>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4055;p78">
              <a:extLst>
                <a:ext uri="{FF2B5EF4-FFF2-40B4-BE49-F238E27FC236}">
                  <a16:creationId xmlns:a16="http://schemas.microsoft.com/office/drawing/2014/main" id="{E283C3DE-A926-A7AB-71D8-7343DE474196}"/>
                </a:ext>
              </a:extLst>
            </p:cNvPr>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4056;p78">
              <a:extLst>
                <a:ext uri="{FF2B5EF4-FFF2-40B4-BE49-F238E27FC236}">
                  <a16:creationId xmlns:a16="http://schemas.microsoft.com/office/drawing/2014/main" id="{28C5D615-CE9C-BCC0-7C88-089002D1E930}"/>
                </a:ext>
              </a:extLst>
            </p:cNvPr>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4057;p78">
              <a:extLst>
                <a:ext uri="{FF2B5EF4-FFF2-40B4-BE49-F238E27FC236}">
                  <a16:creationId xmlns:a16="http://schemas.microsoft.com/office/drawing/2014/main" id="{4A615557-CD6A-1652-313F-F04AE0DCE60C}"/>
                </a:ext>
              </a:extLst>
            </p:cNvPr>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4058;p78">
              <a:extLst>
                <a:ext uri="{FF2B5EF4-FFF2-40B4-BE49-F238E27FC236}">
                  <a16:creationId xmlns:a16="http://schemas.microsoft.com/office/drawing/2014/main" id="{64173439-0EC0-7F2C-919A-E1DF1C3015A4}"/>
                </a:ext>
              </a:extLst>
            </p:cNvPr>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4059;p78">
              <a:extLst>
                <a:ext uri="{FF2B5EF4-FFF2-40B4-BE49-F238E27FC236}">
                  <a16:creationId xmlns:a16="http://schemas.microsoft.com/office/drawing/2014/main" id="{74775F3D-978C-7C4A-3C3F-A8447320B589}"/>
                </a:ext>
              </a:extLst>
            </p:cNvPr>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4060;p78">
              <a:extLst>
                <a:ext uri="{FF2B5EF4-FFF2-40B4-BE49-F238E27FC236}">
                  <a16:creationId xmlns:a16="http://schemas.microsoft.com/office/drawing/2014/main" id="{D5046506-61A0-3319-836A-390002F52A0E}"/>
                </a:ext>
              </a:extLst>
            </p:cNvPr>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4061;p78">
              <a:extLst>
                <a:ext uri="{FF2B5EF4-FFF2-40B4-BE49-F238E27FC236}">
                  <a16:creationId xmlns:a16="http://schemas.microsoft.com/office/drawing/2014/main" id="{0F865579-CAFD-272D-35EA-05008B51F868}"/>
                </a:ext>
              </a:extLst>
            </p:cNvPr>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4062;p78">
              <a:extLst>
                <a:ext uri="{FF2B5EF4-FFF2-40B4-BE49-F238E27FC236}">
                  <a16:creationId xmlns:a16="http://schemas.microsoft.com/office/drawing/2014/main" id="{D7420BF4-2577-D238-C93A-503AC84412AE}"/>
                </a:ext>
              </a:extLst>
            </p:cNvPr>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4063;p78">
              <a:extLst>
                <a:ext uri="{FF2B5EF4-FFF2-40B4-BE49-F238E27FC236}">
                  <a16:creationId xmlns:a16="http://schemas.microsoft.com/office/drawing/2014/main" id="{6A465934-DC67-2B38-51B8-4509F3E178BB}"/>
                </a:ext>
              </a:extLst>
            </p:cNvPr>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4064;p78">
              <a:extLst>
                <a:ext uri="{FF2B5EF4-FFF2-40B4-BE49-F238E27FC236}">
                  <a16:creationId xmlns:a16="http://schemas.microsoft.com/office/drawing/2014/main" id="{5714A486-5539-E9C0-499B-55915407BF6C}"/>
                </a:ext>
              </a:extLst>
            </p:cNvPr>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4065;p78">
              <a:extLst>
                <a:ext uri="{FF2B5EF4-FFF2-40B4-BE49-F238E27FC236}">
                  <a16:creationId xmlns:a16="http://schemas.microsoft.com/office/drawing/2014/main" id="{A489F35B-0601-B2B6-C096-1CC0073440C7}"/>
                </a:ext>
              </a:extLst>
            </p:cNvPr>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4066;p78">
              <a:extLst>
                <a:ext uri="{FF2B5EF4-FFF2-40B4-BE49-F238E27FC236}">
                  <a16:creationId xmlns:a16="http://schemas.microsoft.com/office/drawing/2014/main" id="{C6D2D3EA-F7B1-1E4E-9724-E183F455992E}"/>
                </a:ext>
              </a:extLst>
            </p:cNvPr>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4067;p78">
              <a:extLst>
                <a:ext uri="{FF2B5EF4-FFF2-40B4-BE49-F238E27FC236}">
                  <a16:creationId xmlns:a16="http://schemas.microsoft.com/office/drawing/2014/main" id="{F51E5732-EAA8-2CF5-5FF2-881C58674BE4}"/>
                </a:ext>
              </a:extLst>
            </p:cNvPr>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4068;p78">
              <a:extLst>
                <a:ext uri="{FF2B5EF4-FFF2-40B4-BE49-F238E27FC236}">
                  <a16:creationId xmlns:a16="http://schemas.microsoft.com/office/drawing/2014/main" id="{9D4E2908-EED0-2760-A8E0-92A26845E568}"/>
                </a:ext>
              </a:extLst>
            </p:cNvPr>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4069;p78">
              <a:extLst>
                <a:ext uri="{FF2B5EF4-FFF2-40B4-BE49-F238E27FC236}">
                  <a16:creationId xmlns:a16="http://schemas.microsoft.com/office/drawing/2014/main" id="{C750BC31-9C98-742B-98DF-409EAC5D7881}"/>
                </a:ext>
              </a:extLst>
            </p:cNvPr>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4070;p78">
              <a:extLst>
                <a:ext uri="{FF2B5EF4-FFF2-40B4-BE49-F238E27FC236}">
                  <a16:creationId xmlns:a16="http://schemas.microsoft.com/office/drawing/2014/main" id="{471F4116-4F0B-8275-B9BB-8A32472D5184}"/>
                </a:ext>
              </a:extLst>
            </p:cNvPr>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4071;p78">
              <a:extLst>
                <a:ext uri="{FF2B5EF4-FFF2-40B4-BE49-F238E27FC236}">
                  <a16:creationId xmlns:a16="http://schemas.microsoft.com/office/drawing/2014/main" id="{51774621-1D2D-859C-9119-7247E5F0E7B7}"/>
                </a:ext>
              </a:extLst>
            </p:cNvPr>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4072;p78">
              <a:extLst>
                <a:ext uri="{FF2B5EF4-FFF2-40B4-BE49-F238E27FC236}">
                  <a16:creationId xmlns:a16="http://schemas.microsoft.com/office/drawing/2014/main" id="{2017C777-C90D-E441-7D94-214677942651}"/>
                </a:ext>
              </a:extLst>
            </p:cNvPr>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4073;p78">
              <a:extLst>
                <a:ext uri="{FF2B5EF4-FFF2-40B4-BE49-F238E27FC236}">
                  <a16:creationId xmlns:a16="http://schemas.microsoft.com/office/drawing/2014/main" id="{DD26F099-38B4-17AA-BABF-3111CA9FD227}"/>
                </a:ext>
              </a:extLst>
            </p:cNvPr>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4074;p78">
              <a:extLst>
                <a:ext uri="{FF2B5EF4-FFF2-40B4-BE49-F238E27FC236}">
                  <a16:creationId xmlns:a16="http://schemas.microsoft.com/office/drawing/2014/main" id="{DF28D0BA-B538-5CFC-C8F1-88A37ED46238}"/>
                </a:ext>
              </a:extLst>
            </p:cNvPr>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4075;p78">
              <a:extLst>
                <a:ext uri="{FF2B5EF4-FFF2-40B4-BE49-F238E27FC236}">
                  <a16:creationId xmlns:a16="http://schemas.microsoft.com/office/drawing/2014/main" id="{A30F06A9-BB16-4191-B1BA-ED1CC7392BC5}"/>
                </a:ext>
              </a:extLst>
            </p:cNvPr>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4076;p78">
              <a:extLst>
                <a:ext uri="{FF2B5EF4-FFF2-40B4-BE49-F238E27FC236}">
                  <a16:creationId xmlns:a16="http://schemas.microsoft.com/office/drawing/2014/main" id="{772DBAFA-868C-57E4-E65D-0D8BA9A28AF3}"/>
                </a:ext>
              </a:extLst>
            </p:cNvPr>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4077;p78">
              <a:extLst>
                <a:ext uri="{FF2B5EF4-FFF2-40B4-BE49-F238E27FC236}">
                  <a16:creationId xmlns:a16="http://schemas.microsoft.com/office/drawing/2014/main" id="{11F03402-BAF2-C0CE-FE4A-1A3CDA03C1BA}"/>
                </a:ext>
              </a:extLst>
            </p:cNvPr>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4078;p78">
              <a:extLst>
                <a:ext uri="{FF2B5EF4-FFF2-40B4-BE49-F238E27FC236}">
                  <a16:creationId xmlns:a16="http://schemas.microsoft.com/office/drawing/2014/main" id="{131C874C-06B4-155A-2389-F760231AAD75}"/>
                </a:ext>
              </a:extLst>
            </p:cNvPr>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4079;p78">
              <a:extLst>
                <a:ext uri="{FF2B5EF4-FFF2-40B4-BE49-F238E27FC236}">
                  <a16:creationId xmlns:a16="http://schemas.microsoft.com/office/drawing/2014/main" id="{CA7F4FDC-B02F-E5EF-C8C4-96FA2633910B}"/>
                </a:ext>
              </a:extLst>
            </p:cNvPr>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4080;p78">
              <a:extLst>
                <a:ext uri="{FF2B5EF4-FFF2-40B4-BE49-F238E27FC236}">
                  <a16:creationId xmlns:a16="http://schemas.microsoft.com/office/drawing/2014/main" id="{58D6AE3B-14E9-21B4-4EAC-7E90271A3665}"/>
                </a:ext>
              </a:extLst>
            </p:cNvPr>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4081;p78">
              <a:extLst>
                <a:ext uri="{FF2B5EF4-FFF2-40B4-BE49-F238E27FC236}">
                  <a16:creationId xmlns:a16="http://schemas.microsoft.com/office/drawing/2014/main" id="{D9ECD7F6-EB2C-8D71-8569-EE92ABC16FE3}"/>
                </a:ext>
              </a:extLst>
            </p:cNvPr>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4082;p78">
              <a:extLst>
                <a:ext uri="{FF2B5EF4-FFF2-40B4-BE49-F238E27FC236}">
                  <a16:creationId xmlns:a16="http://schemas.microsoft.com/office/drawing/2014/main" id="{D1F13448-3097-E4AA-E781-BA90383DE3D4}"/>
                </a:ext>
              </a:extLst>
            </p:cNvPr>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4083;p78">
              <a:extLst>
                <a:ext uri="{FF2B5EF4-FFF2-40B4-BE49-F238E27FC236}">
                  <a16:creationId xmlns:a16="http://schemas.microsoft.com/office/drawing/2014/main" id="{641E7679-AD0F-E1BD-5ECF-351002D563DF}"/>
                </a:ext>
              </a:extLst>
            </p:cNvPr>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4084;p78">
              <a:extLst>
                <a:ext uri="{FF2B5EF4-FFF2-40B4-BE49-F238E27FC236}">
                  <a16:creationId xmlns:a16="http://schemas.microsoft.com/office/drawing/2014/main" id="{814F7C9C-AB2D-4DC7-3A70-D777B56759C5}"/>
                </a:ext>
              </a:extLst>
            </p:cNvPr>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4085;p78">
              <a:extLst>
                <a:ext uri="{FF2B5EF4-FFF2-40B4-BE49-F238E27FC236}">
                  <a16:creationId xmlns:a16="http://schemas.microsoft.com/office/drawing/2014/main" id="{580BFDAA-126A-6391-2A6F-4B766F3F5598}"/>
                </a:ext>
              </a:extLst>
            </p:cNvPr>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4086;p78">
              <a:extLst>
                <a:ext uri="{FF2B5EF4-FFF2-40B4-BE49-F238E27FC236}">
                  <a16:creationId xmlns:a16="http://schemas.microsoft.com/office/drawing/2014/main" id="{28946BF3-059C-EA49-BEFC-3A344C1FF049}"/>
                </a:ext>
              </a:extLst>
            </p:cNvPr>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4087;p78">
              <a:extLst>
                <a:ext uri="{FF2B5EF4-FFF2-40B4-BE49-F238E27FC236}">
                  <a16:creationId xmlns:a16="http://schemas.microsoft.com/office/drawing/2014/main" id="{E6813A86-ECB8-18E4-CF95-B03FACDBC098}"/>
                </a:ext>
              </a:extLst>
            </p:cNvPr>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4088;p78">
              <a:extLst>
                <a:ext uri="{FF2B5EF4-FFF2-40B4-BE49-F238E27FC236}">
                  <a16:creationId xmlns:a16="http://schemas.microsoft.com/office/drawing/2014/main" id="{0A06A108-CD1F-766D-68AF-053BDD7E8564}"/>
                </a:ext>
              </a:extLst>
            </p:cNvPr>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4089;p78">
              <a:extLst>
                <a:ext uri="{FF2B5EF4-FFF2-40B4-BE49-F238E27FC236}">
                  <a16:creationId xmlns:a16="http://schemas.microsoft.com/office/drawing/2014/main" id="{C3753D68-5E4A-598E-AE9E-33379E3EBA2B}"/>
                </a:ext>
              </a:extLst>
            </p:cNvPr>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4090;p78">
              <a:extLst>
                <a:ext uri="{FF2B5EF4-FFF2-40B4-BE49-F238E27FC236}">
                  <a16:creationId xmlns:a16="http://schemas.microsoft.com/office/drawing/2014/main" id="{BA00086C-E066-A9F6-8096-25134BC093BC}"/>
                </a:ext>
              </a:extLst>
            </p:cNvPr>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4091;p78">
              <a:extLst>
                <a:ext uri="{FF2B5EF4-FFF2-40B4-BE49-F238E27FC236}">
                  <a16:creationId xmlns:a16="http://schemas.microsoft.com/office/drawing/2014/main" id="{615B9DDF-3045-EB6C-506D-FCE40AD222B3}"/>
                </a:ext>
              </a:extLst>
            </p:cNvPr>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4092;p78">
              <a:extLst>
                <a:ext uri="{FF2B5EF4-FFF2-40B4-BE49-F238E27FC236}">
                  <a16:creationId xmlns:a16="http://schemas.microsoft.com/office/drawing/2014/main" id="{B0714C7A-1596-6E25-DD5F-9BD3F38FA4EF}"/>
                </a:ext>
              </a:extLst>
            </p:cNvPr>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4093;p78">
              <a:extLst>
                <a:ext uri="{FF2B5EF4-FFF2-40B4-BE49-F238E27FC236}">
                  <a16:creationId xmlns:a16="http://schemas.microsoft.com/office/drawing/2014/main" id="{82791BAC-FFE8-C4D7-4E01-3282A9621143}"/>
                </a:ext>
              </a:extLst>
            </p:cNvPr>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4094;p78">
              <a:extLst>
                <a:ext uri="{FF2B5EF4-FFF2-40B4-BE49-F238E27FC236}">
                  <a16:creationId xmlns:a16="http://schemas.microsoft.com/office/drawing/2014/main" id="{ADC7C8CF-D3DE-E97D-4EF5-94506AB9535F}"/>
                </a:ext>
              </a:extLst>
            </p:cNvPr>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4095;p78">
              <a:extLst>
                <a:ext uri="{FF2B5EF4-FFF2-40B4-BE49-F238E27FC236}">
                  <a16:creationId xmlns:a16="http://schemas.microsoft.com/office/drawing/2014/main" id="{FCFC2883-E916-A5B6-8A91-66295F33363B}"/>
                </a:ext>
              </a:extLst>
            </p:cNvPr>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4096;p78">
              <a:extLst>
                <a:ext uri="{FF2B5EF4-FFF2-40B4-BE49-F238E27FC236}">
                  <a16:creationId xmlns:a16="http://schemas.microsoft.com/office/drawing/2014/main" id="{36FE20F6-04A8-C368-B34C-D273EBFB6CE2}"/>
                </a:ext>
              </a:extLst>
            </p:cNvPr>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4097;p78">
              <a:extLst>
                <a:ext uri="{FF2B5EF4-FFF2-40B4-BE49-F238E27FC236}">
                  <a16:creationId xmlns:a16="http://schemas.microsoft.com/office/drawing/2014/main" id="{3A0C423F-0CE0-5F70-2461-664D73EF0A67}"/>
                </a:ext>
              </a:extLst>
            </p:cNvPr>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4098;p78">
              <a:extLst>
                <a:ext uri="{FF2B5EF4-FFF2-40B4-BE49-F238E27FC236}">
                  <a16:creationId xmlns:a16="http://schemas.microsoft.com/office/drawing/2014/main" id="{333608CA-3CB3-3BF8-3BB9-270A24F25C0F}"/>
                </a:ext>
              </a:extLst>
            </p:cNvPr>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4099;p78">
              <a:extLst>
                <a:ext uri="{FF2B5EF4-FFF2-40B4-BE49-F238E27FC236}">
                  <a16:creationId xmlns:a16="http://schemas.microsoft.com/office/drawing/2014/main" id="{ADC51BB1-65F6-8285-AB11-25624A7D3118}"/>
                </a:ext>
              </a:extLst>
            </p:cNvPr>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4100;p78">
              <a:extLst>
                <a:ext uri="{FF2B5EF4-FFF2-40B4-BE49-F238E27FC236}">
                  <a16:creationId xmlns:a16="http://schemas.microsoft.com/office/drawing/2014/main" id="{7BDF990B-BAF7-5B25-F65B-4C3C1C4F6DC8}"/>
                </a:ext>
              </a:extLst>
            </p:cNvPr>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5" name="Google Shape;1489;p40">
            <a:extLst>
              <a:ext uri="{FF2B5EF4-FFF2-40B4-BE49-F238E27FC236}">
                <a16:creationId xmlns:a16="http://schemas.microsoft.com/office/drawing/2014/main" id="{EF728DB5-61F3-41D8-5069-16F7DE375B74}"/>
              </a:ext>
            </a:extLst>
          </p:cNvPr>
          <p:cNvSpPr txBox="1">
            <a:spLocks/>
          </p:cNvSpPr>
          <p:nvPr/>
        </p:nvSpPr>
        <p:spPr>
          <a:xfrm>
            <a:off x="4556078" y="108225"/>
            <a:ext cx="694038" cy="375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 sz="2000" dirty="0">
                <a:solidFill>
                  <a:schemeClr val="accent4">
                    <a:lumMod val="75000"/>
                  </a:schemeClr>
                </a:solidFill>
              </a:rPr>
              <a:t>1</a:t>
            </a:r>
          </a:p>
        </p:txBody>
      </p:sp>
    </p:spTree>
    <p:extLst>
      <p:ext uri="{BB962C8B-B14F-4D97-AF65-F5344CB8AC3E}">
        <p14:creationId xmlns:p14="http://schemas.microsoft.com/office/powerpoint/2010/main" val="22155406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74"/>
        <p:cNvGrpSpPr/>
        <p:nvPr/>
      </p:nvGrpSpPr>
      <p:grpSpPr>
        <a:xfrm>
          <a:off x="0" y="0"/>
          <a:ext cx="0" cy="0"/>
          <a:chOff x="0" y="0"/>
          <a:chExt cx="0" cy="0"/>
        </a:xfrm>
      </p:grpSpPr>
      <p:grpSp>
        <p:nvGrpSpPr>
          <p:cNvPr id="12075" name="Google Shape;12075;p87"/>
          <p:cNvGrpSpPr/>
          <p:nvPr/>
        </p:nvGrpSpPr>
        <p:grpSpPr>
          <a:xfrm>
            <a:off x="1757085" y="1325225"/>
            <a:ext cx="371069" cy="359396"/>
            <a:chOff x="1757085" y="1500675"/>
            <a:chExt cx="371069" cy="359396"/>
          </a:xfrm>
        </p:grpSpPr>
        <p:sp>
          <p:nvSpPr>
            <p:cNvPr id="12076" name="Google Shape;12076;p87"/>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7"/>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7"/>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7"/>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7"/>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7"/>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7"/>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7"/>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7"/>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7"/>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7"/>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7"/>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7"/>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7"/>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7"/>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7"/>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7"/>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87"/>
          <p:cNvGrpSpPr/>
          <p:nvPr/>
        </p:nvGrpSpPr>
        <p:grpSpPr>
          <a:xfrm>
            <a:off x="2774209" y="1779241"/>
            <a:ext cx="116693" cy="374186"/>
            <a:chOff x="2774209" y="1954691"/>
            <a:chExt cx="116693" cy="374186"/>
          </a:xfrm>
        </p:grpSpPr>
        <p:sp>
          <p:nvSpPr>
            <p:cNvPr id="12106" name="Google Shape;12106;p87"/>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7"/>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87"/>
          <p:cNvGrpSpPr/>
          <p:nvPr/>
        </p:nvGrpSpPr>
        <p:grpSpPr>
          <a:xfrm>
            <a:off x="4017435" y="1324462"/>
            <a:ext cx="315092" cy="359397"/>
            <a:chOff x="4017435" y="1499912"/>
            <a:chExt cx="315092" cy="359397"/>
          </a:xfrm>
        </p:grpSpPr>
        <p:sp>
          <p:nvSpPr>
            <p:cNvPr id="12109" name="Google Shape;12109;p8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87"/>
          <p:cNvGrpSpPr/>
          <p:nvPr/>
        </p:nvGrpSpPr>
        <p:grpSpPr>
          <a:xfrm>
            <a:off x="3963652" y="1824309"/>
            <a:ext cx="374154" cy="284050"/>
            <a:chOff x="3963652" y="1999759"/>
            <a:chExt cx="374154" cy="284050"/>
          </a:xfrm>
        </p:grpSpPr>
        <p:sp>
          <p:nvSpPr>
            <p:cNvPr id="12112" name="Google Shape;12112;p87"/>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7"/>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7"/>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87"/>
          <p:cNvGrpSpPr/>
          <p:nvPr/>
        </p:nvGrpSpPr>
        <p:grpSpPr>
          <a:xfrm>
            <a:off x="1777536" y="1839416"/>
            <a:ext cx="376444" cy="253772"/>
            <a:chOff x="1777536" y="2014866"/>
            <a:chExt cx="376444" cy="253772"/>
          </a:xfrm>
        </p:grpSpPr>
        <p:sp>
          <p:nvSpPr>
            <p:cNvPr id="12116" name="Google Shape;12116;p87"/>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7"/>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7"/>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7"/>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7"/>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87"/>
          <p:cNvGrpSpPr/>
          <p:nvPr/>
        </p:nvGrpSpPr>
        <p:grpSpPr>
          <a:xfrm>
            <a:off x="1309875" y="1881876"/>
            <a:ext cx="374154" cy="169680"/>
            <a:chOff x="1309875" y="2057326"/>
            <a:chExt cx="374154" cy="169680"/>
          </a:xfrm>
        </p:grpSpPr>
        <p:sp>
          <p:nvSpPr>
            <p:cNvPr id="12122" name="Google Shape;12122;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7"/>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7"/>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7"/>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7"/>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7"/>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7"/>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3" name="Google Shape;12133;p87"/>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4" name="Google Shape;12134;p87"/>
          <p:cNvGrpSpPr/>
          <p:nvPr/>
        </p:nvGrpSpPr>
        <p:grpSpPr>
          <a:xfrm>
            <a:off x="2347450" y="1779114"/>
            <a:ext cx="113639" cy="373168"/>
            <a:chOff x="2347450" y="1954564"/>
            <a:chExt cx="113639" cy="373168"/>
          </a:xfrm>
        </p:grpSpPr>
        <p:sp>
          <p:nvSpPr>
            <p:cNvPr id="12135" name="Google Shape;12135;p87"/>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7"/>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7" name="Google Shape;12137;p87"/>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8" name="Google Shape;12138;p87"/>
          <p:cNvGrpSpPr/>
          <p:nvPr/>
        </p:nvGrpSpPr>
        <p:grpSpPr>
          <a:xfrm>
            <a:off x="3110102" y="1324430"/>
            <a:ext cx="330613" cy="358379"/>
            <a:chOff x="3110102" y="1499880"/>
            <a:chExt cx="330613" cy="358379"/>
          </a:xfrm>
        </p:grpSpPr>
        <p:sp>
          <p:nvSpPr>
            <p:cNvPr id="12139" name="Google Shape;12139;p87"/>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7"/>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7"/>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7"/>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7"/>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7"/>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7"/>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6" name="Google Shape;12146;p87"/>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7" name="Google Shape;12147;p87"/>
          <p:cNvGrpSpPr/>
          <p:nvPr/>
        </p:nvGrpSpPr>
        <p:grpSpPr>
          <a:xfrm>
            <a:off x="3485575" y="1824309"/>
            <a:ext cx="373772" cy="284050"/>
            <a:chOff x="3531200" y="1999759"/>
            <a:chExt cx="373772" cy="284050"/>
          </a:xfrm>
        </p:grpSpPr>
        <p:sp>
          <p:nvSpPr>
            <p:cNvPr id="12148" name="Google Shape;12148;p87"/>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7"/>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7"/>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7"/>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87"/>
          <p:cNvGrpSpPr/>
          <p:nvPr/>
        </p:nvGrpSpPr>
        <p:grpSpPr>
          <a:xfrm>
            <a:off x="2667058" y="1324843"/>
            <a:ext cx="330231" cy="359015"/>
            <a:chOff x="2667058" y="1500293"/>
            <a:chExt cx="330231" cy="359015"/>
          </a:xfrm>
        </p:grpSpPr>
        <p:sp>
          <p:nvSpPr>
            <p:cNvPr id="12153" name="Google Shape;12153;p87"/>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7"/>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7"/>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7"/>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7"/>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7"/>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7"/>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7"/>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7"/>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7"/>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87"/>
          <p:cNvGrpSpPr/>
          <p:nvPr/>
        </p:nvGrpSpPr>
        <p:grpSpPr>
          <a:xfrm>
            <a:off x="3567553" y="1324462"/>
            <a:ext cx="320022" cy="359778"/>
            <a:chOff x="3567553" y="1499912"/>
            <a:chExt cx="320022" cy="359778"/>
          </a:xfrm>
        </p:grpSpPr>
        <p:sp>
          <p:nvSpPr>
            <p:cNvPr id="12172" name="Google Shape;12172;p87"/>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7"/>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7"/>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7"/>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7"/>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7"/>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87"/>
          <p:cNvGrpSpPr/>
          <p:nvPr/>
        </p:nvGrpSpPr>
        <p:grpSpPr>
          <a:xfrm>
            <a:off x="1309875" y="1324462"/>
            <a:ext cx="359015" cy="358633"/>
            <a:chOff x="1309875" y="1499912"/>
            <a:chExt cx="359015" cy="358633"/>
          </a:xfrm>
        </p:grpSpPr>
        <p:sp>
          <p:nvSpPr>
            <p:cNvPr id="12179" name="Google Shape;12179;p87"/>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7"/>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7"/>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7"/>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7"/>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7"/>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7"/>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87"/>
          <p:cNvGrpSpPr/>
          <p:nvPr/>
        </p:nvGrpSpPr>
        <p:grpSpPr>
          <a:xfrm>
            <a:off x="2219466" y="1324843"/>
            <a:ext cx="330613" cy="359015"/>
            <a:chOff x="2219466" y="1500293"/>
            <a:chExt cx="330613" cy="359015"/>
          </a:xfrm>
        </p:grpSpPr>
        <p:sp>
          <p:nvSpPr>
            <p:cNvPr id="12189" name="Google Shape;12189;p87"/>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7"/>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87"/>
          <p:cNvGrpSpPr/>
          <p:nvPr/>
        </p:nvGrpSpPr>
        <p:grpSpPr>
          <a:xfrm>
            <a:off x="5343544" y="1333908"/>
            <a:ext cx="244676" cy="351095"/>
            <a:chOff x="5343544" y="1509358"/>
            <a:chExt cx="244676" cy="351095"/>
          </a:xfrm>
        </p:grpSpPr>
        <p:sp>
          <p:nvSpPr>
            <p:cNvPr id="12192" name="Google Shape;12192;p87"/>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7"/>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87"/>
          <p:cNvGrpSpPr/>
          <p:nvPr/>
        </p:nvGrpSpPr>
        <p:grpSpPr>
          <a:xfrm>
            <a:off x="4882340" y="1333908"/>
            <a:ext cx="246171" cy="351095"/>
            <a:chOff x="4882340" y="1509358"/>
            <a:chExt cx="246171" cy="351095"/>
          </a:xfrm>
        </p:grpSpPr>
        <p:sp>
          <p:nvSpPr>
            <p:cNvPr id="12196" name="Google Shape;12196;p87"/>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7"/>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7"/>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7"/>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87"/>
          <p:cNvGrpSpPr/>
          <p:nvPr/>
        </p:nvGrpSpPr>
        <p:grpSpPr>
          <a:xfrm>
            <a:off x="6273204" y="1333558"/>
            <a:ext cx="236343" cy="351445"/>
            <a:chOff x="6273204" y="1509008"/>
            <a:chExt cx="236343" cy="351445"/>
          </a:xfrm>
        </p:grpSpPr>
        <p:sp>
          <p:nvSpPr>
            <p:cNvPr id="12202" name="Google Shape;12202;p87"/>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7"/>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4" name="Google Shape;12204;p87"/>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5" name="Google Shape;12205;p87"/>
          <p:cNvGrpSpPr/>
          <p:nvPr/>
        </p:nvGrpSpPr>
        <p:grpSpPr>
          <a:xfrm>
            <a:off x="7219530" y="1332794"/>
            <a:ext cx="191625" cy="352209"/>
            <a:chOff x="7219530" y="1508244"/>
            <a:chExt cx="191625" cy="352209"/>
          </a:xfrm>
        </p:grpSpPr>
        <p:sp>
          <p:nvSpPr>
            <p:cNvPr id="12206" name="Google Shape;12206;p87"/>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7"/>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8" name="Google Shape;12208;p87"/>
          <p:cNvGrpSpPr/>
          <p:nvPr/>
        </p:nvGrpSpPr>
        <p:grpSpPr>
          <a:xfrm>
            <a:off x="7699309" y="1333176"/>
            <a:ext cx="154922" cy="351827"/>
            <a:chOff x="7699309" y="1508626"/>
            <a:chExt cx="154922" cy="351827"/>
          </a:xfrm>
        </p:grpSpPr>
        <p:sp>
          <p:nvSpPr>
            <p:cNvPr id="12209" name="Google Shape;12209;p87"/>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7"/>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7"/>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87"/>
          <p:cNvGrpSpPr/>
          <p:nvPr/>
        </p:nvGrpSpPr>
        <p:grpSpPr>
          <a:xfrm>
            <a:off x="8161690" y="1333558"/>
            <a:ext cx="153396" cy="351064"/>
            <a:chOff x="8161690" y="1509008"/>
            <a:chExt cx="153396" cy="351064"/>
          </a:xfrm>
        </p:grpSpPr>
        <p:sp>
          <p:nvSpPr>
            <p:cNvPr id="12217" name="Google Shape;12217;p87"/>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7"/>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7"/>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7"/>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87"/>
          <p:cNvGrpSpPr/>
          <p:nvPr/>
        </p:nvGrpSpPr>
        <p:grpSpPr>
          <a:xfrm>
            <a:off x="6746940" y="1333431"/>
            <a:ext cx="213221" cy="352304"/>
            <a:chOff x="6746940" y="1508881"/>
            <a:chExt cx="213221" cy="352304"/>
          </a:xfrm>
        </p:grpSpPr>
        <p:sp>
          <p:nvSpPr>
            <p:cNvPr id="12222" name="Google Shape;12222;p87"/>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7"/>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7"/>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7"/>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87"/>
          <p:cNvGrpSpPr/>
          <p:nvPr/>
        </p:nvGrpSpPr>
        <p:grpSpPr>
          <a:xfrm>
            <a:off x="5770336" y="1832165"/>
            <a:ext cx="350682" cy="292097"/>
            <a:chOff x="5770336" y="2007615"/>
            <a:chExt cx="350682" cy="292097"/>
          </a:xfrm>
        </p:grpSpPr>
        <p:sp>
          <p:nvSpPr>
            <p:cNvPr id="12227" name="Google Shape;12227;p87"/>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7"/>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7"/>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7"/>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1" name="Google Shape;12231;p87"/>
          <p:cNvGrpSpPr/>
          <p:nvPr/>
        </p:nvGrpSpPr>
        <p:grpSpPr>
          <a:xfrm>
            <a:off x="5326878" y="1804908"/>
            <a:ext cx="350332" cy="346229"/>
            <a:chOff x="5326878" y="1980358"/>
            <a:chExt cx="350332" cy="346229"/>
          </a:xfrm>
        </p:grpSpPr>
        <p:sp>
          <p:nvSpPr>
            <p:cNvPr id="12232" name="Google Shape;12232;p87"/>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7"/>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7"/>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7"/>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6" name="Google Shape;12236;p87"/>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7" name="Google Shape;12237;p87"/>
          <p:cNvGrpSpPr/>
          <p:nvPr/>
        </p:nvGrpSpPr>
        <p:grpSpPr>
          <a:xfrm>
            <a:off x="4883835" y="1817121"/>
            <a:ext cx="350300" cy="323043"/>
            <a:chOff x="4883835" y="1992571"/>
            <a:chExt cx="350300" cy="323043"/>
          </a:xfrm>
        </p:grpSpPr>
        <p:sp>
          <p:nvSpPr>
            <p:cNvPr id="12238" name="Google Shape;12238;p87"/>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7"/>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7"/>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7"/>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7"/>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7"/>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87"/>
          <p:cNvGrpSpPr/>
          <p:nvPr/>
        </p:nvGrpSpPr>
        <p:grpSpPr>
          <a:xfrm>
            <a:off x="7548967" y="1803477"/>
            <a:ext cx="333285" cy="349950"/>
            <a:chOff x="7548967" y="1978927"/>
            <a:chExt cx="333285" cy="349950"/>
          </a:xfrm>
        </p:grpSpPr>
        <p:sp>
          <p:nvSpPr>
            <p:cNvPr id="12245" name="Google Shape;12245;p87"/>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7"/>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7"/>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7"/>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7"/>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7"/>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87"/>
          <p:cNvGrpSpPr/>
          <p:nvPr/>
        </p:nvGrpSpPr>
        <p:grpSpPr>
          <a:xfrm>
            <a:off x="6214142" y="1803477"/>
            <a:ext cx="346515" cy="350300"/>
            <a:chOff x="6214142" y="1978927"/>
            <a:chExt cx="346515" cy="350300"/>
          </a:xfrm>
        </p:grpSpPr>
        <p:sp>
          <p:nvSpPr>
            <p:cNvPr id="12253" name="Google Shape;12253;p87"/>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7"/>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87"/>
          <p:cNvGrpSpPr/>
          <p:nvPr/>
        </p:nvGrpSpPr>
        <p:grpSpPr>
          <a:xfrm>
            <a:off x="7105923" y="1803095"/>
            <a:ext cx="333285" cy="350682"/>
            <a:chOff x="7105923" y="1978545"/>
            <a:chExt cx="333285" cy="350682"/>
          </a:xfrm>
        </p:grpSpPr>
        <p:sp>
          <p:nvSpPr>
            <p:cNvPr id="12256" name="Google Shape;12256;p87"/>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7"/>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7"/>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7"/>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7"/>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7"/>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3" name="Google Shape;12263;p87"/>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7"/>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5" name="Google Shape;12265;p87"/>
          <p:cNvGrpSpPr/>
          <p:nvPr/>
        </p:nvGrpSpPr>
        <p:grpSpPr>
          <a:xfrm>
            <a:off x="3616406" y="2246902"/>
            <a:ext cx="203393" cy="351827"/>
            <a:chOff x="3616406" y="2422352"/>
            <a:chExt cx="203393" cy="351827"/>
          </a:xfrm>
        </p:grpSpPr>
        <p:sp>
          <p:nvSpPr>
            <p:cNvPr id="12266" name="Google Shape;12266;p87"/>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7"/>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87"/>
          <p:cNvGrpSpPr/>
          <p:nvPr/>
        </p:nvGrpSpPr>
        <p:grpSpPr>
          <a:xfrm>
            <a:off x="878187" y="2246520"/>
            <a:ext cx="272696" cy="351827"/>
            <a:chOff x="913012" y="2421970"/>
            <a:chExt cx="272696" cy="351827"/>
          </a:xfrm>
        </p:grpSpPr>
        <p:sp>
          <p:nvSpPr>
            <p:cNvPr id="12269" name="Google Shape;12269;p87"/>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7"/>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7"/>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7"/>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87"/>
          <p:cNvGrpSpPr/>
          <p:nvPr/>
        </p:nvGrpSpPr>
        <p:grpSpPr>
          <a:xfrm>
            <a:off x="2274743" y="2246902"/>
            <a:ext cx="255649" cy="351445"/>
            <a:chOff x="2274743" y="2422352"/>
            <a:chExt cx="255649" cy="351445"/>
          </a:xfrm>
        </p:grpSpPr>
        <p:sp>
          <p:nvSpPr>
            <p:cNvPr id="12274" name="Google Shape;12274;p87"/>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7"/>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7"/>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87"/>
          <p:cNvGrpSpPr/>
          <p:nvPr/>
        </p:nvGrpSpPr>
        <p:grpSpPr>
          <a:xfrm>
            <a:off x="2708723" y="2245789"/>
            <a:ext cx="246552" cy="352558"/>
            <a:chOff x="2708723" y="2421239"/>
            <a:chExt cx="246552" cy="352558"/>
          </a:xfrm>
        </p:grpSpPr>
        <p:sp>
          <p:nvSpPr>
            <p:cNvPr id="12278" name="Google Shape;12278;p87"/>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7"/>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87"/>
          <p:cNvGrpSpPr/>
          <p:nvPr/>
        </p:nvGrpSpPr>
        <p:grpSpPr>
          <a:xfrm>
            <a:off x="1835485" y="2246902"/>
            <a:ext cx="259433" cy="350714"/>
            <a:chOff x="1835485" y="2422352"/>
            <a:chExt cx="259433" cy="350714"/>
          </a:xfrm>
        </p:grpSpPr>
        <p:sp>
          <p:nvSpPr>
            <p:cNvPr id="12281" name="Google Shape;12281;p87"/>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7"/>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7"/>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7"/>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7"/>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87"/>
          <p:cNvGrpSpPr/>
          <p:nvPr/>
        </p:nvGrpSpPr>
        <p:grpSpPr>
          <a:xfrm>
            <a:off x="3150240" y="2246902"/>
            <a:ext cx="212489" cy="351445"/>
            <a:chOff x="3150240" y="2422352"/>
            <a:chExt cx="212489" cy="351445"/>
          </a:xfrm>
        </p:grpSpPr>
        <p:sp>
          <p:nvSpPr>
            <p:cNvPr id="12289" name="Google Shape;12289;p87"/>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87"/>
          <p:cNvGrpSpPr/>
          <p:nvPr/>
        </p:nvGrpSpPr>
        <p:grpSpPr>
          <a:xfrm>
            <a:off x="1367060" y="2246679"/>
            <a:ext cx="269261" cy="352050"/>
            <a:chOff x="1367060" y="2422129"/>
            <a:chExt cx="269261" cy="352050"/>
          </a:xfrm>
        </p:grpSpPr>
        <p:sp>
          <p:nvSpPr>
            <p:cNvPr id="12292" name="Google Shape;12292;p87"/>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7"/>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7"/>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7"/>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7"/>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7"/>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7"/>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7"/>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7"/>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7"/>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7"/>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7"/>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7"/>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6" name="Google Shape;12306;p87"/>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7" name="Google Shape;12307;p87"/>
          <p:cNvGrpSpPr/>
          <p:nvPr/>
        </p:nvGrpSpPr>
        <p:grpSpPr>
          <a:xfrm>
            <a:off x="4882690" y="2249955"/>
            <a:ext cx="274573" cy="350682"/>
            <a:chOff x="4882690" y="2425405"/>
            <a:chExt cx="274573" cy="350682"/>
          </a:xfrm>
        </p:grpSpPr>
        <p:sp>
          <p:nvSpPr>
            <p:cNvPr id="12308" name="Google Shape;12308;p87"/>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7"/>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87"/>
          <p:cNvGrpSpPr/>
          <p:nvPr/>
        </p:nvGrpSpPr>
        <p:grpSpPr>
          <a:xfrm>
            <a:off x="6627639" y="2268434"/>
            <a:ext cx="355993" cy="313247"/>
            <a:chOff x="6627639" y="2443884"/>
            <a:chExt cx="355993" cy="313247"/>
          </a:xfrm>
        </p:grpSpPr>
        <p:sp>
          <p:nvSpPr>
            <p:cNvPr id="12311" name="Google Shape;12311;p87"/>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7"/>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7"/>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4" name="Google Shape;12314;p87"/>
          <p:cNvGrpSpPr/>
          <p:nvPr/>
        </p:nvGrpSpPr>
        <p:grpSpPr>
          <a:xfrm>
            <a:off x="6183451" y="2286690"/>
            <a:ext cx="351445" cy="277976"/>
            <a:chOff x="6183451" y="2462140"/>
            <a:chExt cx="351445" cy="277976"/>
          </a:xfrm>
        </p:grpSpPr>
        <p:sp>
          <p:nvSpPr>
            <p:cNvPr id="12315" name="Google Shape;12315;p87"/>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7"/>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7"/>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7"/>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7"/>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7"/>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7"/>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87"/>
          <p:cNvGrpSpPr/>
          <p:nvPr/>
        </p:nvGrpSpPr>
        <p:grpSpPr>
          <a:xfrm>
            <a:off x="5735477" y="2254408"/>
            <a:ext cx="353354" cy="341299"/>
            <a:chOff x="5735477" y="2429858"/>
            <a:chExt cx="353354" cy="341299"/>
          </a:xfrm>
        </p:grpSpPr>
        <p:sp>
          <p:nvSpPr>
            <p:cNvPr id="12323" name="Google Shape;12323;p87"/>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7"/>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7"/>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7"/>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7"/>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7"/>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87"/>
          <p:cNvGrpSpPr/>
          <p:nvPr/>
        </p:nvGrpSpPr>
        <p:grpSpPr>
          <a:xfrm>
            <a:off x="5243735" y="2271523"/>
            <a:ext cx="405255" cy="275499"/>
            <a:chOff x="5283337" y="2478774"/>
            <a:chExt cx="358633" cy="243913"/>
          </a:xfrm>
        </p:grpSpPr>
        <p:sp>
          <p:nvSpPr>
            <p:cNvPr id="12330" name="Google Shape;12330;p87"/>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7"/>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7"/>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7"/>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7"/>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7"/>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7"/>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7"/>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7"/>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7"/>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7"/>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7"/>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7"/>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7"/>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7"/>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7"/>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87"/>
          <p:cNvGrpSpPr/>
          <p:nvPr/>
        </p:nvGrpSpPr>
        <p:grpSpPr>
          <a:xfrm>
            <a:off x="7964753" y="2295373"/>
            <a:ext cx="362068" cy="258670"/>
            <a:chOff x="7964753" y="2470823"/>
            <a:chExt cx="362068" cy="258670"/>
          </a:xfrm>
        </p:grpSpPr>
        <p:sp>
          <p:nvSpPr>
            <p:cNvPr id="12348" name="Google Shape;12348;p87"/>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7"/>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7"/>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7"/>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7"/>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7"/>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7"/>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7"/>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7"/>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87"/>
          <p:cNvGrpSpPr/>
          <p:nvPr/>
        </p:nvGrpSpPr>
        <p:grpSpPr>
          <a:xfrm>
            <a:off x="7524349" y="2280997"/>
            <a:ext cx="350332" cy="288948"/>
            <a:chOff x="7524349" y="2456447"/>
            <a:chExt cx="350332" cy="288948"/>
          </a:xfrm>
        </p:grpSpPr>
        <p:sp>
          <p:nvSpPr>
            <p:cNvPr id="12358" name="Google Shape;12358;p87"/>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7"/>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7"/>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87"/>
          <p:cNvGrpSpPr/>
          <p:nvPr/>
        </p:nvGrpSpPr>
        <p:grpSpPr>
          <a:xfrm>
            <a:off x="3972749" y="2719143"/>
            <a:ext cx="355230" cy="356725"/>
            <a:chOff x="3972749" y="2894211"/>
            <a:chExt cx="355230" cy="356725"/>
          </a:xfrm>
        </p:grpSpPr>
        <p:sp>
          <p:nvSpPr>
            <p:cNvPr id="12364" name="Google Shape;12364;p87"/>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7"/>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7"/>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7"/>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9" name="Google Shape;12369;p87"/>
          <p:cNvGrpSpPr/>
          <p:nvPr/>
        </p:nvGrpSpPr>
        <p:grpSpPr>
          <a:xfrm>
            <a:off x="3527797" y="2743553"/>
            <a:ext cx="355993" cy="307904"/>
            <a:chOff x="3527797" y="2918796"/>
            <a:chExt cx="355993" cy="307904"/>
          </a:xfrm>
        </p:grpSpPr>
        <p:sp>
          <p:nvSpPr>
            <p:cNvPr id="12370" name="Google Shape;12370;p87"/>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7"/>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7"/>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7"/>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7"/>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7"/>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7"/>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7"/>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7"/>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7"/>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87"/>
          <p:cNvGrpSpPr/>
          <p:nvPr/>
        </p:nvGrpSpPr>
        <p:grpSpPr>
          <a:xfrm>
            <a:off x="3082845" y="2746336"/>
            <a:ext cx="356375" cy="302338"/>
            <a:chOff x="3082845" y="2920959"/>
            <a:chExt cx="356375" cy="302338"/>
          </a:xfrm>
        </p:grpSpPr>
        <p:sp>
          <p:nvSpPr>
            <p:cNvPr id="12381" name="Google Shape;12381;p87"/>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7"/>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87"/>
          <p:cNvGrpSpPr/>
          <p:nvPr/>
        </p:nvGrpSpPr>
        <p:grpSpPr>
          <a:xfrm>
            <a:off x="2639038" y="2719699"/>
            <a:ext cx="355612" cy="355612"/>
            <a:chOff x="2639038" y="2894942"/>
            <a:chExt cx="355612" cy="355612"/>
          </a:xfrm>
        </p:grpSpPr>
        <p:sp>
          <p:nvSpPr>
            <p:cNvPr id="12384" name="Google Shape;12384;p87"/>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7"/>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87"/>
          <p:cNvGrpSpPr/>
          <p:nvPr/>
        </p:nvGrpSpPr>
        <p:grpSpPr>
          <a:xfrm>
            <a:off x="2194468" y="2763622"/>
            <a:ext cx="355993" cy="267766"/>
            <a:chOff x="2194468" y="2938865"/>
            <a:chExt cx="355993" cy="267766"/>
          </a:xfrm>
        </p:grpSpPr>
        <p:sp>
          <p:nvSpPr>
            <p:cNvPr id="12387" name="Google Shape;12387;p87"/>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7"/>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7"/>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7"/>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7"/>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7"/>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7"/>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7"/>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7"/>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7"/>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7"/>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7"/>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7"/>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7"/>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7"/>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7"/>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7"/>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7"/>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7"/>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7"/>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87"/>
          <p:cNvGrpSpPr/>
          <p:nvPr/>
        </p:nvGrpSpPr>
        <p:grpSpPr>
          <a:xfrm>
            <a:off x="1749897" y="2719699"/>
            <a:ext cx="355993" cy="355612"/>
            <a:chOff x="1749897" y="2894561"/>
            <a:chExt cx="355993" cy="355612"/>
          </a:xfrm>
        </p:grpSpPr>
        <p:sp>
          <p:nvSpPr>
            <p:cNvPr id="12408" name="Google Shape;12408;p87"/>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7"/>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7"/>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7"/>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7"/>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7"/>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7"/>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7"/>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7"/>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7"/>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7"/>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87"/>
          <p:cNvGrpSpPr/>
          <p:nvPr/>
        </p:nvGrpSpPr>
        <p:grpSpPr>
          <a:xfrm>
            <a:off x="1305327" y="2718761"/>
            <a:ext cx="357520" cy="357488"/>
            <a:chOff x="1305327" y="2894211"/>
            <a:chExt cx="357520" cy="357488"/>
          </a:xfrm>
        </p:grpSpPr>
        <p:sp>
          <p:nvSpPr>
            <p:cNvPr id="12420" name="Google Shape;12420;p87"/>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7"/>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7"/>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7"/>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7"/>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7"/>
          <p:cNvGrpSpPr/>
          <p:nvPr/>
        </p:nvGrpSpPr>
        <p:grpSpPr>
          <a:xfrm>
            <a:off x="853950" y="2720860"/>
            <a:ext cx="364104" cy="353290"/>
            <a:chOff x="853950" y="2894720"/>
            <a:chExt cx="364104" cy="353290"/>
          </a:xfrm>
        </p:grpSpPr>
        <p:sp>
          <p:nvSpPr>
            <p:cNvPr id="12426" name="Google Shape;12426;p87"/>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7"/>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7"/>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7"/>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7"/>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7"/>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7"/>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3" name="Google Shape;12433;p87"/>
          <p:cNvGrpSpPr/>
          <p:nvPr/>
        </p:nvGrpSpPr>
        <p:grpSpPr>
          <a:xfrm>
            <a:off x="7066548" y="2737144"/>
            <a:ext cx="352209" cy="334938"/>
            <a:chOff x="7066548" y="2912594"/>
            <a:chExt cx="352209" cy="334938"/>
          </a:xfrm>
        </p:grpSpPr>
        <p:sp>
          <p:nvSpPr>
            <p:cNvPr id="12434" name="Google Shape;12434;p87"/>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7"/>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7"/>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7"/>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7"/>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7"/>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0" name="Google Shape;12440;p87"/>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7"/>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2" name="Google Shape;12442;p87"/>
          <p:cNvGrpSpPr/>
          <p:nvPr/>
        </p:nvGrpSpPr>
        <p:grpSpPr>
          <a:xfrm>
            <a:off x="7541397" y="2729352"/>
            <a:ext cx="318495" cy="352209"/>
            <a:chOff x="7541397" y="2904802"/>
            <a:chExt cx="318495" cy="352209"/>
          </a:xfrm>
        </p:grpSpPr>
        <p:sp>
          <p:nvSpPr>
            <p:cNvPr id="12443" name="Google Shape;12443;p87"/>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7"/>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87"/>
          <p:cNvGrpSpPr/>
          <p:nvPr/>
        </p:nvGrpSpPr>
        <p:grpSpPr>
          <a:xfrm>
            <a:off x="8003015" y="2728589"/>
            <a:ext cx="306759" cy="351445"/>
            <a:chOff x="8003015" y="2904039"/>
            <a:chExt cx="306759" cy="351445"/>
          </a:xfrm>
        </p:grpSpPr>
        <p:sp>
          <p:nvSpPr>
            <p:cNvPr id="12446" name="Google Shape;12446;p87"/>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7"/>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7"/>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7"/>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7"/>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7"/>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87"/>
          <p:cNvGrpSpPr/>
          <p:nvPr/>
        </p:nvGrpSpPr>
        <p:grpSpPr>
          <a:xfrm>
            <a:off x="5687770" y="2710046"/>
            <a:ext cx="369638" cy="369606"/>
            <a:chOff x="5687770" y="2885496"/>
            <a:chExt cx="369638" cy="369606"/>
          </a:xfrm>
        </p:grpSpPr>
        <p:sp>
          <p:nvSpPr>
            <p:cNvPr id="12453" name="Google Shape;12453;p87"/>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7"/>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7"/>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7"/>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7"/>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7"/>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7"/>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7"/>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7"/>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7"/>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3" name="Google Shape;12463;p87"/>
          <p:cNvGrpSpPr/>
          <p:nvPr/>
        </p:nvGrpSpPr>
        <p:grpSpPr>
          <a:xfrm>
            <a:off x="4881958" y="2729352"/>
            <a:ext cx="156417" cy="349537"/>
            <a:chOff x="4881958" y="2904802"/>
            <a:chExt cx="156417" cy="349537"/>
          </a:xfrm>
        </p:grpSpPr>
        <p:sp>
          <p:nvSpPr>
            <p:cNvPr id="12464" name="Google Shape;12464;p87"/>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7"/>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7"/>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7"/>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7"/>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7"/>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7"/>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87"/>
          <p:cNvGrpSpPr/>
          <p:nvPr/>
        </p:nvGrpSpPr>
        <p:grpSpPr>
          <a:xfrm>
            <a:off x="5230318" y="2711064"/>
            <a:ext cx="371133" cy="367443"/>
            <a:chOff x="5230318" y="2886514"/>
            <a:chExt cx="371133" cy="367443"/>
          </a:xfrm>
        </p:grpSpPr>
        <p:sp>
          <p:nvSpPr>
            <p:cNvPr id="12472" name="Google Shape;12472;p87"/>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7"/>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7"/>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7"/>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7"/>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7"/>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7"/>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7"/>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7"/>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87"/>
          <p:cNvGrpSpPr/>
          <p:nvPr/>
        </p:nvGrpSpPr>
        <p:grpSpPr>
          <a:xfrm>
            <a:off x="5748358" y="3259128"/>
            <a:ext cx="352590" cy="182561"/>
            <a:chOff x="5748358" y="3434578"/>
            <a:chExt cx="352590" cy="182561"/>
          </a:xfrm>
        </p:grpSpPr>
        <p:sp>
          <p:nvSpPr>
            <p:cNvPr id="12482" name="Google Shape;12482;p87"/>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7"/>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7"/>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7"/>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7"/>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7"/>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87"/>
          <p:cNvGrpSpPr/>
          <p:nvPr/>
        </p:nvGrpSpPr>
        <p:grpSpPr>
          <a:xfrm>
            <a:off x="862283" y="4099321"/>
            <a:ext cx="341204" cy="359301"/>
            <a:chOff x="862283" y="4274771"/>
            <a:chExt cx="341204" cy="359301"/>
          </a:xfrm>
        </p:grpSpPr>
        <p:sp>
          <p:nvSpPr>
            <p:cNvPr id="12489" name="Google Shape;12489;p87"/>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7"/>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7"/>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87"/>
          <p:cNvGrpSpPr/>
          <p:nvPr/>
        </p:nvGrpSpPr>
        <p:grpSpPr>
          <a:xfrm>
            <a:off x="1396957" y="4111915"/>
            <a:ext cx="301861" cy="332871"/>
            <a:chOff x="1396957" y="4287365"/>
            <a:chExt cx="301861" cy="332871"/>
          </a:xfrm>
        </p:grpSpPr>
        <p:sp>
          <p:nvSpPr>
            <p:cNvPr id="12493" name="Google Shape;12493;p87"/>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7"/>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7"/>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7"/>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7"/>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7"/>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7"/>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7"/>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7"/>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7"/>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7"/>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7"/>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7"/>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7"/>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7"/>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8" name="Google Shape;12508;p87"/>
          <p:cNvGrpSpPr/>
          <p:nvPr/>
        </p:nvGrpSpPr>
        <p:grpSpPr>
          <a:xfrm>
            <a:off x="1865381" y="4102056"/>
            <a:ext cx="396131" cy="355612"/>
            <a:chOff x="1865381" y="4277506"/>
            <a:chExt cx="396131" cy="355612"/>
          </a:xfrm>
        </p:grpSpPr>
        <p:sp>
          <p:nvSpPr>
            <p:cNvPr id="12509" name="Google Shape;12509;p87"/>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7"/>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7"/>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7"/>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7"/>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7"/>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5" name="Google Shape;12515;p87"/>
          <p:cNvGrpSpPr/>
          <p:nvPr/>
        </p:nvGrpSpPr>
        <p:grpSpPr>
          <a:xfrm>
            <a:off x="2411823" y="4128549"/>
            <a:ext cx="334398" cy="299953"/>
            <a:chOff x="2411823" y="4303999"/>
            <a:chExt cx="334398" cy="299953"/>
          </a:xfrm>
        </p:grpSpPr>
        <p:sp>
          <p:nvSpPr>
            <p:cNvPr id="12516" name="Google Shape;12516;p87"/>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7"/>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7"/>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7"/>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7"/>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7"/>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7"/>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87"/>
          <p:cNvGrpSpPr/>
          <p:nvPr/>
        </p:nvGrpSpPr>
        <p:grpSpPr>
          <a:xfrm>
            <a:off x="2903337" y="4103582"/>
            <a:ext cx="382519" cy="350682"/>
            <a:chOff x="2903337" y="4279032"/>
            <a:chExt cx="382519" cy="350682"/>
          </a:xfrm>
        </p:grpSpPr>
        <p:sp>
          <p:nvSpPr>
            <p:cNvPr id="12524" name="Google Shape;12524;p87"/>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7"/>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7"/>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7"/>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7"/>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7"/>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7"/>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7"/>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7"/>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7"/>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7"/>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7"/>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7"/>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7"/>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7"/>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7"/>
          <p:cNvGrpSpPr/>
          <p:nvPr/>
        </p:nvGrpSpPr>
        <p:grpSpPr>
          <a:xfrm>
            <a:off x="3933342" y="4140317"/>
            <a:ext cx="383632" cy="276449"/>
            <a:chOff x="3933342" y="4315767"/>
            <a:chExt cx="383632" cy="276449"/>
          </a:xfrm>
        </p:grpSpPr>
        <p:sp>
          <p:nvSpPr>
            <p:cNvPr id="12540" name="Google Shape;12540;p8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87"/>
          <p:cNvGrpSpPr/>
          <p:nvPr/>
        </p:nvGrpSpPr>
        <p:grpSpPr>
          <a:xfrm>
            <a:off x="3441065" y="4127055"/>
            <a:ext cx="337069" cy="302593"/>
            <a:chOff x="3441065" y="4302505"/>
            <a:chExt cx="337069" cy="302593"/>
          </a:xfrm>
        </p:grpSpPr>
        <p:sp>
          <p:nvSpPr>
            <p:cNvPr id="12547" name="Google Shape;12547;p87"/>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7"/>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7"/>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7"/>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7"/>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7"/>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7"/>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7"/>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7"/>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7"/>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7"/>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7"/>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7"/>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7"/>
          <p:cNvGrpSpPr/>
          <p:nvPr/>
        </p:nvGrpSpPr>
        <p:grpSpPr>
          <a:xfrm>
            <a:off x="3532345" y="3187185"/>
            <a:ext cx="339328" cy="336274"/>
            <a:chOff x="3532345" y="3362635"/>
            <a:chExt cx="339328" cy="336274"/>
          </a:xfrm>
        </p:grpSpPr>
        <p:sp>
          <p:nvSpPr>
            <p:cNvPr id="12561" name="Google Shape;12561;p8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7"/>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7"/>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7"/>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6" name="Google Shape;12566;p87"/>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7" name="Google Shape;12567;p87"/>
          <p:cNvGrpSpPr/>
          <p:nvPr/>
        </p:nvGrpSpPr>
        <p:grpSpPr>
          <a:xfrm>
            <a:off x="1883955" y="3633250"/>
            <a:ext cx="162873" cy="351445"/>
            <a:chOff x="1883955" y="3808700"/>
            <a:chExt cx="162873" cy="351445"/>
          </a:xfrm>
        </p:grpSpPr>
        <p:sp>
          <p:nvSpPr>
            <p:cNvPr id="12568" name="Google Shape;12568;p87"/>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7"/>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87"/>
          <p:cNvGrpSpPr/>
          <p:nvPr/>
        </p:nvGrpSpPr>
        <p:grpSpPr>
          <a:xfrm>
            <a:off x="939156" y="3633759"/>
            <a:ext cx="192007" cy="351318"/>
            <a:chOff x="939156" y="3809209"/>
            <a:chExt cx="192007" cy="351318"/>
          </a:xfrm>
        </p:grpSpPr>
        <p:sp>
          <p:nvSpPr>
            <p:cNvPr id="12571" name="Google Shape;12571;p87"/>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7"/>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7"/>
          <p:cNvGrpSpPr/>
          <p:nvPr/>
        </p:nvGrpSpPr>
        <p:grpSpPr>
          <a:xfrm>
            <a:off x="2306167" y="3634395"/>
            <a:ext cx="193915" cy="349155"/>
            <a:chOff x="2306167" y="3809845"/>
            <a:chExt cx="193915" cy="349155"/>
          </a:xfrm>
        </p:grpSpPr>
        <p:sp>
          <p:nvSpPr>
            <p:cNvPr id="12574" name="Google Shape;12574;p87"/>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7"/>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7"/>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7"/>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7"/>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7"/>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7"/>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87"/>
          <p:cNvGrpSpPr/>
          <p:nvPr/>
        </p:nvGrpSpPr>
        <p:grpSpPr>
          <a:xfrm>
            <a:off x="1323901" y="3631723"/>
            <a:ext cx="356343" cy="356757"/>
            <a:chOff x="1323901" y="3807173"/>
            <a:chExt cx="356343" cy="356757"/>
          </a:xfrm>
        </p:grpSpPr>
        <p:sp>
          <p:nvSpPr>
            <p:cNvPr id="12582" name="Google Shape;12582;p87"/>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7"/>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7"/>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7"/>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7"/>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7"/>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7"/>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7"/>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7"/>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7"/>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7"/>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7"/>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7"/>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7"/>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7"/>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7"/>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7"/>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7"/>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7"/>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7"/>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7"/>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7"/>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7"/>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7"/>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6" name="Google Shape;12606;p87"/>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7" name="Google Shape;12607;p87"/>
          <p:cNvGrpSpPr/>
          <p:nvPr/>
        </p:nvGrpSpPr>
        <p:grpSpPr>
          <a:xfrm>
            <a:off x="859262" y="3178470"/>
            <a:ext cx="306759" cy="351445"/>
            <a:chOff x="859262" y="3353920"/>
            <a:chExt cx="306759" cy="351445"/>
          </a:xfrm>
        </p:grpSpPr>
        <p:sp>
          <p:nvSpPr>
            <p:cNvPr id="12608" name="Google Shape;12608;p87"/>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7"/>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7"/>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7"/>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7"/>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3" name="Google Shape;12613;p87"/>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4" name="Google Shape;12614;p87"/>
          <p:cNvGrpSpPr/>
          <p:nvPr/>
        </p:nvGrpSpPr>
        <p:grpSpPr>
          <a:xfrm>
            <a:off x="3967437" y="3661652"/>
            <a:ext cx="364708" cy="295405"/>
            <a:chOff x="3967437" y="3837102"/>
            <a:chExt cx="364708" cy="295405"/>
          </a:xfrm>
        </p:grpSpPr>
        <p:sp>
          <p:nvSpPr>
            <p:cNvPr id="12615" name="Google Shape;12615;p87"/>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7"/>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7"/>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7"/>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7"/>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0" name="Google Shape;12620;p87"/>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7"/>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7"/>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3" name="Google Shape;12623;p87"/>
          <p:cNvGrpSpPr/>
          <p:nvPr/>
        </p:nvGrpSpPr>
        <p:grpSpPr>
          <a:xfrm>
            <a:off x="5811827" y="3631001"/>
            <a:ext cx="283743" cy="308444"/>
            <a:chOff x="5964227" y="3858701"/>
            <a:chExt cx="283743" cy="308444"/>
          </a:xfrm>
        </p:grpSpPr>
        <p:sp>
          <p:nvSpPr>
            <p:cNvPr id="12624" name="Google Shape;12624;p87"/>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7"/>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7"/>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7"/>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8" name="Google Shape;12628;p87"/>
          <p:cNvGrpSpPr/>
          <p:nvPr/>
        </p:nvGrpSpPr>
        <p:grpSpPr>
          <a:xfrm>
            <a:off x="6243508" y="3697623"/>
            <a:ext cx="320372" cy="213602"/>
            <a:chOff x="6395908" y="3873073"/>
            <a:chExt cx="320372" cy="213602"/>
          </a:xfrm>
        </p:grpSpPr>
        <p:sp>
          <p:nvSpPr>
            <p:cNvPr id="12629" name="Google Shape;12629;p87"/>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7"/>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7"/>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7"/>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7"/>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7"/>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7"/>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7"/>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7"/>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7"/>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87"/>
          <p:cNvGrpSpPr/>
          <p:nvPr/>
        </p:nvGrpSpPr>
        <p:grpSpPr>
          <a:xfrm>
            <a:off x="7262890" y="3627366"/>
            <a:ext cx="357138" cy="352018"/>
            <a:chOff x="7415290" y="3802816"/>
            <a:chExt cx="357138" cy="352018"/>
          </a:xfrm>
        </p:grpSpPr>
        <p:sp>
          <p:nvSpPr>
            <p:cNvPr id="12640" name="Google Shape;12640;p87"/>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7"/>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7"/>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7"/>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7"/>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7"/>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7"/>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7"/>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87"/>
          <p:cNvGrpSpPr/>
          <p:nvPr/>
        </p:nvGrpSpPr>
        <p:grpSpPr>
          <a:xfrm>
            <a:off x="6737312" y="3657963"/>
            <a:ext cx="355230" cy="293401"/>
            <a:chOff x="6889712" y="3833413"/>
            <a:chExt cx="355230" cy="293401"/>
          </a:xfrm>
        </p:grpSpPr>
        <p:sp>
          <p:nvSpPr>
            <p:cNvPr id="12649" name="Google Shape;12649;p87"/>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7"/>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7"/>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7"/>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7"/>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7"/>
          <p:cNvGrpSpPr/>
          <p:nvPr/>
        </p:nvGrpSpPr>
        <p:grpSpPr>
          <a:xfrm>
            <a:off x="7707152" y="3660420"/>
            <a:ext cx="282318" cy="337168"/>
            <a:chOff x="1635875" y="237775"/>
            <a:chExt cx="4370250" cy="5219325"/>
          </a:xfrm>
        </p:grpSpPr>
        <p:sp>
          <p:nvSpPr>
            <p:cNvPr id="12655" name="Google Shape;12655;p87"/>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7"/>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87"/>
          <p:cNvGrpSpPr/>
          <p:nvPr/>
        </p:nvGrpSpPr>
        <p:grpSpPr>
          <a:xfrm>
            <a:off x="3103963" y="3185690"/>
            <a:ext cx="297886" cy="337578"/>
            <a:chOff x="3103963" y="3361140"/>
            <a:chExt cx="297886" cy="337578"/>
          </a:xfrm>
        </p:grpSpPr>
        <p:sp>
          <p:nvSpPr>
            <p:cNvPr id="12658" name="Google Shape;12658;p87"/>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7"/>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7"/>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7"/>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7"/>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7"/>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7"/>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7"/>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7"/>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7"/>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7"/>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7"/>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87"/>
          <p:cNvGrpSpPr/>
          <p:nvPr/>
        </p:nvGrpSpPr>
        <p:grpSpPr>
          <a:xfrm>
            <a:off x="2667821" y="3185658"/>
            <a:ext cx="273046" cy="337801"/>
            <a:chOff x="2667821" y="3361108"/>
            <a:chExt cx="273046" cy="337801"/>
          </a:xfrm>
        </p:grpSpPr>
        <p:sp>
          <p:nvSpPr>
            <p:cNvPr id="12683" name="Google Shape;12683;p87"/>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7"/>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7"/>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7"/>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7"/>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7"/>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7"/>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7"/>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7"/>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7"/>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7"/>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7"/>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7"/>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7"/>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7"/>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7"/>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7"/>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7"/>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7"/>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87"/>
          <p:cNvGrpSpPr/>
          <p:nvPr/>
        </p:nvGrpSpPr>
        <p:grpSpPr>
          <a:xfrm>
            <a:off x="2212469" y="3184863"/>
            <a:ext cx="282715" cy="338660"/>
            <a:chOff x="2212469" y="3360313"/>
            <a:chExt cx="282715" cy="338660"/>
          </a:xfrm>
        </p:grpSpPr>
        <p:sp>
          <p:nvSpPr>
            <p:cNvPr id="12703" name="Google Shape;12703;p87"/>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7"/>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7"/>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87"/>
          <p:cNvGrpSpPr/>
          <p:nvPr/>
        </p:nvGrpSpPr>
        <p:grpSpPr>
          <a:xfrm>
            <a:off x="1768821" y="3185658"/>
            <a:ext cx="278739" cy="339073"/>
            <a:chOff x="1768821" y="3361108"/>
            <a:chExt cx="278739" cy="339073"/>
          </a:xfrm>
        </p:grpSpPr>
        <p:sp>
          <p:nvSpPr>
            <p:cNvPr id="12707" name="Google Shape;12707;p87"/>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7"/>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7"/>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7"/>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7"/>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7"/>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7"/>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7"/>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7"/>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7"/>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7"/>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87"/>
          <p:cNvGrpSpPr/>
          <p:nvPr/>
        </p:nvGrpSpPr>
        <p:grpSpPr>
          <a:xfrm>
            <a:off x="5337883" y="3161423"/>
            <a:ext cx="307141" cy="376826"/>
            <a:chOff x="5337883" y="3336873"/>
            <a:chExt cx="307141" cy="376826"/>
          </a:xfrm>
        </p:grpSpPr>
        <p:sp>
          <p:nvSpPr>
            <p:cNvPr id="12719" name="Google Shape;12719;p87"/>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7"/>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87"/>
          <p:cNvGrpSpPr/>
          <p:nvPr/>
        </p:nvGrpSpPr>
        <p:grpSpPr>
          <a:xfrm>
            <a:off x="4883835" y="3161805"/>
            <a:ext cx="323425" cy="377557"/>
            <a:chOff x="4883835" y="3337255"/>
            <a:chExt cx="323425" cy="377557"/>
          </a:xfrm>
        </p:grpSpPr>
        <p:sp>
          <p:nvSpPr>
            <p:cNvPr id="12722" name="Google Shape;12722;p87"/>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7"/>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7"/>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87"/>
          <p:cNvGrpSpPr/>
          <p:nvPr/>
        </p:nvGrpSpPr>
        <p:grpSpPr>
          <a:xfrm>
            <a:off x="6193310" y="3231839"/>
            <a:ext cx="352590" cy="237488"/>
            <a:chOff x="6193310" y="3407289"/>
            <a:chExt cx="352590" cy="237488"/>
          </a:xfrm>
        </p:grpSpPr>
        <p:sp>
          <p:nvSpPr>
            <p:cNvPr id="12726" name="Google Shape;12726;p87"/>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7"/>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7"/>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7"/>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7"/>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87"/>
          <p:cNvGrpSpPr/>
          <p:nvPr/>
        </p:nvGrpSpPr>
        <p:grpSpPr>
          <a:xfrm>
            <a:off x="6637117" y="3222393"/>
            <a:ext cx="353735" cy="254504"/>
            <a:chOff x="6637117" y="3397843"/>
            <a:chExt cx="353735" cy="254504"/>
          </a:xfrm>
        </p:grpSpPr>
        <p:sp>
          <p:nvSpPr>
            <p:cNvPr id="12732" name="Google Shape;12732;p87"/>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7"/>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7"/>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7"/>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7"/>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7"/>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87"/>
          <p:cNvGrpSpPr/>
          <p:nvPr/>
        </p:nvGrpSpPr>
        <p:grpSpPr>
          <a:xfrm>
            <a:off x="7075994" y="3174081"/>
            <a:ext cx="360637" cy="352336"/>
            <a:chOff x="7075994" y="3349531"/>
            <a:chExt cx="360637" cy="352336"/>
          </a:xfrm>
        </p:grpSpPr>
        <p:sp>
          <p:nvSpPr>
            <p:cNvPr id="12739" name="Google Shape;12739;p87"/>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7"/>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7"/>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7"/>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7"/>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7"/>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7"/>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6" name="Google Shape;12746;p87"/>
          <p:cNvGrpSpPr/>
          <p:nvPr/>
        </p:nvGrpSpPr>
        <p:grpSpPr>
          <a:xfrm>
            <a:off x="7651983" y="3173731"/>
            <a:ext cx="107183" cy="352399"/>
            <a:chOff x="7651983" y="3349181"/>
            <a:chExt cx="107183" cy="352399"/>
          </a:xfrm>
        </p:grpSpPr>
        <p:sp>
          <p:nvSpPr>
            <p:cNvPr id="12747" name="Google Shape;12747;p87"/>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7"/>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87"/>
          <p:cNvGrpSpPr/>
          <p:nvPr/>
        </p:nvGrpSpPr>
        <p:grpSpPr>
          <a:xfrm>
            <a:off x="7973468" y="3206872"/>
            <a:ext cx="352590" cy="287072"/>
            <a:chOff x="7973468" y="3382322"/>
            <a:chExt cx="352590" cy="287072"/>
          </a:xfrm>
        </p:grpSpPr>
        <p:sp>
          <p:nvSpPr>
            <p:cNvPr id="12750" name="Google Shape;12750;p87"/>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7"/>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7"/>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7"/>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7"/>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7"/>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7"/>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7"/>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7"/>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7"/>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7"/>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7"/>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2" name="Google Shape;12762;p87"/>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763" name="Google Shape;12763;p87"/>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67"/>
        <p:cNvGrpSpPr/>
        <p:nvPr/>
      </p:nvGrpSpPr>
      <p:grpSpPr>
        <a:xfrm>
          <a:off x="0" y="0"/>
          <a:ext cx="0" cy="0"/>
          <a:chOff x="0" y="0"/>
          <a:chExt cx="0" cy="0"/>
        </a:xfrm>
      </p:grpSpPr>
      <p:grpSp>
        <p:nvGrpSpPr>
          <p:cNvPr id="12768" name="Google Shape;12768;p88"/>
          <p:cNvGrpSpPr/>
          <p:nvPr/>
        </p:nvGrpSpPr>
        <p:grpSpPr>
          <a:xfrm>
            <a:off x="821808" y="1576858"/>
            <a:ext cx="347872" cy="347488"/>
            <a:chOff x="849677" y="1500658"/>
            <a:chExt cx="347872" cy="347488"/>
          </a:xfrm>
        </p:grpSpPr>
        <p:sp>
          <p:nvSpPr>
            <p:cNvPr id="12769" name="Google Shape;12769;p88"/>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8"/>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8"/>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8"/>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8"/>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8"/>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88"/>
          <p:cNvGrpSpPr/>
          <p:nvPr/>
        </p:nvGrpSpPr>
        <p:grpSpPr>
          <a:xfrm>
            <a:off x="1387984" y="1576858"/>
            <a:ext cx="315872" cy="347488"/>
            <a:chOff x="1415853" y="1500658"/>
            <a:chExt cx="315872" cy="347488"/>
          </a:xfrm>
        </p:grpSpPr>
        <p:sp>
          <p:nvSpPr>
            <p:cNvPr id="12776" name="Google Shape;12776;p88"/>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8"/>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8"/>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8"/>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0" name="Google Shape;12780;p88"/>
          <p:cNvGrpSpPr/>
          <p:nvPr/>
        </p:nvGrpSpPr>
        <p:grpSpPr>
          <a:xfrm>
            <a:off x="4669520" y="1576858"/>
            <a:ext cx="347520" cy="347104"/>
            <a:chOff x="4697389" y="1500658"/>
            <a:chExt cx="347520" cy="347104"/>
          </a:xfrm>
        </p:grpSpPr>
        <p:sp>
          <p:nvSpPr>
            <p:cNvPr id="12781" name="Google Shape;12781;p88"/>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8"/>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8"/>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88"/>
          <p:cNvGrpSpPr/>
          <p:nvPr/>
        </p:nvGrpSpPr>
        <p:grpSpPr>
          <a:xfrm>
            <a:off x="3575664" y="2041146"/>
            <a:ext cx="347520" cy="353760"/>
            <a:chOff x="3603533" y="1964946"/>
            <a:chExt cx="347520" cy="353760"/>
          </a:xfrm>
        </p:grpSpPr>
        <p:sp>
          <p:nvSpPr>
            <p:cNvPr id="12785" name="Google Shape;12785;p88"/>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8"/>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8"/>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88"/>
          <p:cNvGrpSpPr/>
          <p:nvPr/>
        </p:nvGrpSpPr>
        <p:grpSpPr>
          <a:xfrm>
            <a:off x="1922896" y="2040538"/>
            <a:ext cx="357792" cy="352448"/>
            <a:chOff x="1950765" y="1964338"/>
            <a:chExt cx="357792" cy="352448"/>
          </a:xfrm>
        </p:grpSpPr>
        <p:sp>
          <p:nvSpPr>
            <p:cNvPr id="12789" name="Google Shape;12789;p88"/>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8"/>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8"/>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8"/>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88"/>
          <p:cNvGrpSpPr/>
          <p:nvPr/>
        </p:nvGrpSpPr>
        <p:grpSpPr>
          <a:xfrm>
            <a:off x="7407760" y="2040890"/>
            <a:ext cx="367712" cy="353248"/>
            <a:chOff x="7435629" y="1964690"/>
            <a:chExt cx="367712" cy="353248"/>
          </a:xfrm>
        </p:grpSpPr>
        <p:sp>
          <p:nvSpPr>
            <p:cNvPr id="12794" name="Google Shape;12794;p88"/>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8"/>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8"/>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8"/>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88"/>
          <p:cNvGrpSpPr/>
          <p:nvPr/>
        </p:nvGrpSpPr>
        <p:grpSpPr>
          <a:xfrm>
            <a:off x="2484880" y="2041242"/>
            <a:ext cx="333024" cy="352896"/>
            <a:chOff x="2512749" y="1965042"/>
            <a:chExt cx="333024" cy="352896"/>
          </a:xfrm>
        </p:grpSpPr>
        <p:sp>
          <p:nvSpPr>
            <p:cNvPr id="12799" name="Google Shape;12799;p88"/>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8"/>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8"/>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8"/>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8"/>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88"/>
          <p:cNvGrpSpPr/>
          <p:nvPr/>
        </p:nvGrpSpPr>
        <p:grpSpPr>
          <a:xfrm>
            <a:off x="1370448" y="2057978"/>
            <a:ext cx="365792" cy="335392"/>
            <a:chOff x="1398317" y="1981778"/>
            <a:chExt cx="365792" cy="335392"/>
          </a:xfrm>
        </p:grpSpPr>
        <p:sp>
          <p:nvSpPr>
            <p:cNvPr id="12805" name="Google Shape;12805;p88"/>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8"/>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8"/>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8"/>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8"/>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8"/>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88"/>
          <p:cNvGrpSpPr/>
          <p:nvPr/>
        </p:nvGrpSpPr>
        <p:grpSpPr>
          <a:xfrm>
            <a:off x="3024368" y="2079770"/>
            <a:ext cx="353600" cy="314752"/>
            <a:chOff x="3052237" y="2003570"/>
            <a:chExt cx="353600" cy="314752"/>
          </a:xfrm>
        </p:grpSpPr>
        <p:sp>
          <p:nvSpPr>
            <p:cNvPr id="12812" name="Google Shape;12812;p88"/>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8"/>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8"/>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88"/>
          <p:cNvGrpSpPr/>
          <p:nvPr/>
        </p:nvGrpSpPr>
        <p:grpSpPr>
          <a:xfrm>
            <a:off x="1376144" y="3034266"/>
            <a:ext cx="368096" cy="223968"/>
            <a:chOff x="1404013" y="2958066"/>
            <a:chExt cx="368096" cy="223968"/>
          </a:xfrm>
        </p:grpSpPr>
        <p:sp>
          <p:nvSpPr>
            <p:cNvPr id="12816" name="Google Shape;12816;p88"/>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8"/>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8" name="Google Shape;12818;p88"/>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8"/>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0" name="Google Shape;12820;p88"/>
          <p:cNvGrpSpPr/>
          <p:nvPr/>
        </p:nvGrpSpPr>
        <p:grpSpPr>
          <a:xfrm>
            <a:off x="1923280" y="2961402"/>
            <a:ext cx="370368" cy="367328"/>
            <a:chOff x="1951149" y="2885202"/>
            <a:chExt cx="370368" cy="367328"/>
          </a:xfrm>
        </p:grpSpPr>
        <p:sp>
          <p:nvSpPr>
            <p:cNvPr id="12821" name="Google Shape;12821;p88"/>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8"/>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8"/>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88"/>
          <p:cNvGrpSpPr/>
          <p:nvPr/>
        </p:nvGrpSpPr>
        <p:grpSpPr>
          <a:xfrm>
            <a:off x="2473808" y="2982362"/>
            <a:ext cx="367328" cy="327296"/>
            <a:chOff x="2501677" y="2906162"/>
            <a:chExt cx="367328" cy="327296"/>
          </a:xfrm>
        </p:grpSpPr>
        <p:sp>
          <p:nvSpPr>
            <p:cNvPr id="12825" name="Google Shape;12825;p88"/>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8"/>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8"/>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8" name="Google Shape;12828;p88"/>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9" name="Google Shape;12829;p88"/>
          <p:cNvGrpSpPr/>
          <p:nvPr/>
        </p:nvGrpSpPr>
        <p:grpSpPr>
          <a:xfrm>
            <a:off x="3022448" y="2969914"/>
            <a:ext cx="367712" cy="354240"/>
            <a:chOff x="3050317" y="2893714"/>
            <a:chExt cx="367712" cy="354240"/>
          </a:xfrm>
        </p:grpSpPr>
        <p:sp>
          <p:nvSpPr>
            <p:cNvPr id="12830" name="Google Shape;12830;p88"/>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8"/>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2" name="Google Shape;12832;p88"/>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8"/>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4" name="Google Shape;12834;p88"/>
          <p:cNvGrpSpPr/>
          <p:nvPr/>
        </p:nvGrpSpPr>
        <p:grpSpPr>
          <a:xfrm>
            <a:off x="7503408" y="2962554"/>
            <a:ext cx="185184" cy="367296"/>
            <a:chOff x="7531277" y="2886354"/>
            <a:chExt cx="185184" cy="367296"/>
          </a:xfrm>
        </p:grpSpPr>
        <p:sp>
          <p:nvSpPr>
            <p:cNvPr id="12835" name="Google Shape;12835;p88"/>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8"/>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8"/>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88"/>
          <p:cNvGrpSpPr/>
          <p:nvPr/>
        </p:nvGrpSpPr>
        <p:grpSpPr>
          <a:xfrm>
            <a:off x="6898768" y="2962938"/>
            <a:ext cx="297184" cy="367296"/>
            <a:chOff x="6926637" y="2886738"/>
            <a:chExt cx="297184" cy="367296"/>
          </a:xfrm>
        </p:grpSpPr>
        <p:sp>
          <p:nvSpPr>
            <p:cNvPr id="12839" name="Google Shape;12839;p88"/>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8"/>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8"/>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2" name="Google Shape;12842;p88"/>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8"/>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4" name="Google Shape;12844;p88"/>
          <p:cNvGrpSpPr/>
          <p:nvPr/>
        </p:nvGrpSpPr>
        <p:grpSpPr>
          <a:xfrm>
            <a:off x="6312784" y="2962554"/>
            <a:ext cx="370368" cy="368064"/>
            <a:chOff x="6340653" y="2886354"/>
            <a:chExt cx="370368" cy="368064"/>
          </a:xfrm>
        </p:grpSpPr>
        <p:sp>
          <p:nvSpPr>
            <p:cNvPr id="12845" name="Google Shape;12845;p88"/>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8"/>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8"/>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8"/>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8"/>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8"/>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1" name="Google Shape;12851;p88"/>
          <p:cNvGrpSpPr/>
          <p:nvPr/>
        </p:nvGrpSpPr>
        <p:grpSpPr>
          <a:xfrm>
            <a:off x="5218928" y="2057626"/>
            <a:ext cx="354752" cy="336512"/>
            <a:chOff x="5246797" y="1981426"/>
            <a:chExt cx="354752" cy="336512"/>
          </a:xfrm>
        </p:grpSpPr>
        <p:sp>
          <p:nvSpPr>
            <p:cNvPr id="12852" name="Google Shape;12852;p88"/>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8"/>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88"/>
          <p:cNvGrpSpPr/>
          <p:nvPr/>
        </p:nvGrpSpPr>
        <p:grpSpPr>
          <a:xfrm>
            <a:off x="4120880" y="2178266"/>
            <a:ext cx="355136" cy="216256"/>
            <a:chOff x="4148749" y="2102066"/>
            <a:chExt cx="355136" cy="216256"/>
          </a:xfrm>
        </p:grpSpPr>
        <p:sp>
          <p:nvSpPr>
            <p:cNvPr id="12855" name="Google Shape;12855;p88"/>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8"/>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88"/>
          <p:cNvGrpSpPr/>
          <p:nvPr/>
        </p:nvGrpSpPr>
        <p:grpSpPr>
          <a:xfrm>
            <a:off x="5766800" y="2077626"/>
            <a:ext cx="354752" cy="315360"/>
            <a:chOff x="5794669" y="2001426"/>
            <a:chExt cx="354752" cy="315360"/>
          </a:xfrm>
        </p:grpSpPr>
        <p:sp>
          <p:nvSpPr>
            <p:cNvPr id="12858" name="Google Shape;12858;p88"/>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8"/>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88"/>
          <p:cNvGrpSpPr/>
          <p:nvPr/>
        </p:nvGrpSpPr>
        <p:grpSpPr>
          <a:xfrm>
            <a:off x="6317360" y="2106042"/>
            <a:ext cx="352832" cy="289216"/>
            <a:chOff x="6345229" y="2029842"/>
            <a:chExt cx="352832" cy="289216"/>
          </a:xfrm>
        </p:grpSpPr>
        <p:sp>
          <p:nvSpPr>
            <p:cNvPr id="12861" name="Google Shape;12861;p88"/>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8"/>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88"/>
          <p:cNvGrpSpPr/>
          <p:nvPr/>
        </p:nvGrpSpPr>
        <p:grpSpPr>
          <a:xfrm>
            <a:off x="4669520" y="2112538"/>
            <a:ext cx="354752" cy="281984"/>
            <a:chOff x="4697389" y="2036338"/>
            <a:chExt cx="354752" cy="281984"/>
          </a:xfrm>
        </p:grpSpPr>
        <p:sp>
          <p:nvSpPr>
            <p:cNvPr id="12864" name="Google Shape;12864;p88"/>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8"/>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88"/>
          <p:cNvGrpSpPr/>
          <p:nvPr/>
        </p:nvGrpSpPr>
        <p:grpSpPr>
          <a:xfrm>
            <a:off x="1376144" y="2500954"/>
            <a:ext cx="353600" cy="354944"/>
            <a:chOff x="1404013" y="2424754"/>
            <a:chExt cx="353600" cy="354944"/>
          </a:xfrm>
        </p:grpSpPr>
        <p:sp>
          <p:nvSpPr>
            <p:cNvPr id="12867" name="Google Shape;12867;p88"/>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8"/>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8"/>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8"/>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8"/>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88"/>
          <p:cNvGrpSpPr/>
          <p:nvPr/>
        </p:nvGrpSpPr>
        <p:grpSpPr>
          <a:xfrm>
            <a:off x="826384" y="2504474"/>
            <a:ext cx="355104" cy="351040"/>
            <a:chOff x="854253" y="2428274"/>
            <a:chExt cx="355104" cy="351040"/>
          </a:xfrm>
        </p:grpSpPr>
        <p:sp>
          <p:nvSpPr>
            <p:cNvPr id="12873" name="Google Shape;12873;p88"/>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8"/>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5" name="Google Shape;12875;p88"/>
          <p:cNvGrpSpPr/>
          <p:nvPr/>
        </p:nvGrpSpPr>
        <p:grpSpPr>
          <a:xfrm>
            <a:off x="6869040" y="2517146"/>
            <a:ext cx="354752" cy="275904"/>
            <a:chOff x="6896909" y="2440946"/>
            <a:chExt cx="354752" cy="275904"/>
          </a:xfrm>
        </p:grpSpPr>
        <p:sp>
          <p:nvSpPr>
            <p:cNvPr id="12876" name="Google Shape;12876;p88"/>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8"/>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8" name="Google Shape;12878;p88"/>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9" name="Google Shape;12879;p88"/>
          <p:cNvGrpSpPr/>
          <p:nvPr/>
        </p:nvGrpSpPr>
        <p:grpSpPr>
          <a:xfrm>
            <a:off x="5237200" y="2500954"/>
            <a:ext cx="321984" cy="354560"/>
            <a:chOff x="5265069" y="2424754"/>
            <a:chExt cx="321984" cy="354560"/>
          </a:xfrm>
        </p:grpSpPr>
        <p:sp>
          <p:nvSpPr>
            <p:cNvPr id="12880" name="Google Shape;12880;p88"/>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8"/>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88"/>
          <p:cNvGrpSpPr/>
          <p:nvPr/>
        </p:nvGrpSpPr>
        <p:grpSpPr>
          <a:xfrm>
            <a:off x="4122800" y="2542970"/>
            <a:ext cx="355104" cy="259584"/>
            <a:chOff x="4150669" y="2466770"/>
            <a:chExt cx="355104" cy="259584"/>
          </a:xfrm>
        </p:grpSpPr>
        <p:sp>
          <p:nvSpPr>
            <p:cNvPr id="12883" name="Google Shape;12883;p88"/>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8"/>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8"/>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8"/>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88"/>
          <p:cNvGrpSpPr/>
          <p:nvPr/>
        </p:nvGrpSpPr>
        <p:grpSpPr>
          <a:xfrm>
            <a:off x="4671824" y="2501146"/>
            <a:ext cx="354336" cy="353984"/>
            <a:chOff x="4699693" y="2424946"/>
            <a:chExt cx="354336" cy="353984"/>
          </a:xfrm>
        </p:grpSpPr>
        <p:sp>
          <p:nvSpPr>
            <p:cNvPr id="12888" name="Google Shape;12888;p88"/>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8"/>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0" name="Google Shape;12890;p88"/>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8"/>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2" name="Google Shape;12892;p88"/>
          <p:cNvGrpSpPr/>
          <p:nvPr/>
        </p:nvGrpSpPr>
        <p:grpSpPr>
          <a:xfrm>
            <a:off x="1925168" y="2628442"/>
            <a:ext cx="355136" cy="227072"/>
            <a:chOff x="1953037" y="2552242"/>
            <a:chExt cx="355136" cy="227072"/>
          </a:xfrm>
        </p:grpSpPr>
        <p:sp>
          <p:nvSpPr>
            <p:cNvPr id="12893" name="Google Shape;12893;p88"/>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8"/>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5" name="Google Shape;12895;p88"/>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6" name="Google Shape;12896;p88"/>
          <p:cNvGrpSpPr/>
          <p:nvPr/>
        </p:nvGrpSpPr>
        <p:grpSpPr>
          <a:xfrm>
            <a:off x="2473072" y="2603418"/>
            <a:ext cx="355104" cy="250944"/>
            <a:chOff x="2500941" y="2527218"/>
            <a:chExt cx="355104" cy="250944"/>
          </a:xfrm>
        </p:grpSpPr>
        <p:sp>
          <p:nvSpPr>
            <p:cNvPr id="12897" name="Google Shape;12897;p88"/>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8"/>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8"/>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8"/>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8"/>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2" name="Google Shape;12902;p88"/>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3" name="Google Shape;12903;p88"/>
          <p:cNvGrpSpPr/>
          <p:nvPr/>
        </p:nvGrpSpPr>
        <p:grpSpPr>
          <a:xfrm>
            <a:off x="7965936" y="2503322"/>
            <a:ext cx="356256" cy="351808"/>
            <a:chOff x="7993805" y="2427122"/>
            <a:chExt cx="356256" cy="351808"/>
          </a:xfrm>
        </p:grpSpPr>
        <p:sp>
          <p:nvSpPr>
            <p:cNvPr id="12904" name="Google Shape;12904;p88"/>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8"/>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8"/>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88"/>
          <p:cNvGrpSpPr/>
          <p:nvPr/>
        </p:nvGrpSpPr>
        <p:grpSpPr>
          <a:xfrm>
            <a:off x="850768" y="2041210"/>
            <a:ext cx="308640" cy="353312"/>
            <a:chOff x="878637" y="1965010"/>
            <a:chExt cx="308640" cy="353312"/>
          </a:xfrm>
        </p:grpSpPr>
        <p:sp>
          <p:nvSpPr>
            <p:cNvPr id="12908" name="Google Shape;12908;p88"/>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8"/>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8"/>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88"/>
          <p:cNvGrpSpPr/>
          <p:nvPr/>
        </p:nvGrpSpPr>
        <p:grpSpPr>
          <a:xfrm>
            <a:off x="6868272" y="2040922"/>
            <a:ext cx="348256" cy="352448"/>
            <a:chOff x="6896141" y="1964722"/>
            <a:chExt cx="348256" cy="352448"/>
          </a:xfrm>
        </p:grpSpPr>
        <p:sp>
          <p:nvSpPr>
            <p:cNvPr id="12912" name="Google Shape;12912;p88"/>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8"/>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8"/>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88"/>
          <p:cNvGrpSpPr/>
          <p:nvPr/>
        </p:nvGrpSpPr>
        <p:grpSpPr>
          <a:xfrm>
            <a:off x="7962128" y="2091578"/>
            <a:ext cx="355136" cy="303328"/>
            <a:chOff x="7989997" y="2015378"/>
            <a:chExt cx="355136" cy="303328"/>
          </a:xfrm>
        </p:grpSpPr>
        <p:sp>
          <p:nvSpPr>
            <p:cNvPr id="12916" name="Google Shape;12916;p88"/>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8"/>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8"/>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9" name="Google Shape;12919;p88"/>
          <p:cNvGrpSpPr/>
          <p:nvPr/>
        </p:nvGrpSpPr>
        <p:grpSpPr>
          <a:xfrm>
            <a:off x="3570352" y="1585562"/>
            <a:ext cx="348640" cy="330784"/>
            <a:chOff x="3598221" y="1509362"/>
            <a:chExt cx="348640" cy="330784"/>
          </a:xfrm>
        </p:grpSpPr>
        <p:sp>
          <p:nvSpPr>
            <p:cNvPr id="12920" name="Google Shape;12920;p88"/>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8"/>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8"/>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8"/>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88"/>
          <p:cNvGrpSpPr/>
          <p:nvPr/>
        </p:nvGrpSpPr>
        <p:grpSpPr>
          <a:xfrm>
            <a:off x="5218928" y="1576858"/>
            <a:ext cx="347872" cy="347488"/>
            <a:chOff x="5246797" y="1500658"/>
            <a:chExt cx="347872" cy="347488"/>
          </a:xfrm>
        </p:grpSpPr>
        <p:sp>
          <p:nvSpPr>
            <p:cNvPr id="12925" name="Google Shape;12925;p88"/>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8"/>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8"/>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8"/>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88"/>
          <p:cNvGrpSpPr/>
          <p:nvPr/>
        </p:nvGrpSpPr>
        <p:grpSpPr>
          <a:xfrm>
            <a:off x="5768720" y="1576858"/>
            <a:ext cx="349024" cy="346752"/>
            <a:chOff x="5796589" y="1500658"/>
            <a:chExt cx="349024" cy="346752"/>
          </a:xfrm>
        </p:grpSpPr>
        <p:sp>
          <p:nvSpPr>
            <p:cNvPr id="12930" name="Google Shape;12930;p88"/>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1" name="Google Shape;12931;p88"/>
            <p:cNvGrpSpPr/>
            <p:nvPr/>
          </p:nvGrpSpPr>
          <p:grpSpPr>
            <a:xfrm>
              <a:off x="5796589" y="1500658"/>
              <a:ext cx="349024" cy="346752"/>
              <a:chOff x="5796589" y="1500658"/>
              <a:chExt cx="349024" cy="346752"/>
            </a:xfrm>
          </p:grpSpPr>
          <p:sp>
            <p:nvSpPr>
              <p:cNvPr id="12932" name="Google Shape;12932;p88"/>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8"/>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8"/>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8"/>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88"/>
          <p:cNvGrpSpPr/>
          <p:nvPr/>
        </p:nvGrpSpPr>
        <p:grpSpPr>
          <a:xfrm>
            <a:off x="6867504" y="1578778"/>
            <a:ext cx="348640" cy="343296"/>
            <a:chOff x="6895373" y="1502578"/>
            <a:chExt cx="348640" cy="343296"/>
          </a:xfrm>
        </p:grpSpPr>
        <p:sp>
          <p:nvSpPr>
            <p:cNvPr id="12937" name="Google Shape;12937;p88"/>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8"/>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8"/>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88"/>
          <p:cNvGrpSpPr/>
          <p:nvPr/>
        </p:nvGrpSpPr>
        <p:grpSpPr>
          <a:xfrm>
            <a:off x="4119728" y="1581658"/>
            <a:ext cx="347904" cy="336992"/>
            <a:chOff x="4147597" y="1505458"/>
            <a:chExt cx="347904" cy="336992"/>
          </a:xfrm>
        </p:grpSpPr>
        <p:sp>
          <p:nvSpPr>
            <p:cNvPr id="12941" name="Google Shape;12941;p88"/>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8"/>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8"/>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8"/>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8"/>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8"/>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8"/>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88"/>
          <p:cNvGrpSpPr/>
          <p:nvPr/>
        </p:nvGrpSpPr>
        <p:grpSpPr>
          <a:xfrm>
            <a:off x="2471536" y="1576090"/>
            <a:ext cx="347488" cy="348256"/>
            <a:chOff x="2499405" y="1499890"/>
            <a:chExt cx="347488" cy="348256"/>
          </a:xfrm>
        </p:grpSpPr>
        <p:sp>
          <p:nvSpPr>
            <p:cNvPr id="12949" name="Google Shape;12949;p88"/>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8"/>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8"/>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8"/>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8"/>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8"/>
          <p:cNvGrpSpPr/>
          <p:nvPr/>
        </p:nvGrpSpPr>
        <p:grpSpPr>
          <a:xfrm>
            <a:off x="1928976" y="1576698"/>
            <a:ext cx="331520" cy="348032"/>
            <a:chOff x="1956845" y="1500498"/>
            <a:chExt cx="331520" cy="348032"/>
          </a:xfrm>
        </p:grpSpPr>
        <p:sp>
          <p:nvSpPr>
            <p:cNvPr id="12955" name="Google Shape;12955;p88"/>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8"/>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8"/>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8"/>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8"/>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8"/>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8"/>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8"/>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8"/>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8"/>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8"/>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8"/>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88"/>
          <p:cNvGrpSpPr/>
          <p:nvPr/>
        </p:nvGrpSpPr>
        <p:grpSpPr>
          <a:xfrm>
            <a:off x="6317744" y="1626074"/>
            <a:ext cx="348640" cy="250656"/>
            <a:chOff x="6345613" y="1549874"/>
            <a:chExt cx="348640" cy="250656"/>
          </a:xfrm>
        </p:grpSpPr>
        <p:sp>
          <p:nvSpPr>
            <p:cNvPr id="12968" name="Google Shape;12968;p88"/>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8"/>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8"/>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8"/>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8"/>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8"/>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88"/>
          <p:cNvGrpSpPr/>
          <p:nvPr/>
        </p:nvGrpSpPr>
        <p:grpSpPr>
          <a:xfrm>
            <a:off x="7416912" y="1583226"/>
            <a:ext cx="348640" cy="334272"/>
            <a:chOff x="7444781" y="1507026"/>
            <a:chExt cx="348640" cy="334272"/>
          </a:xfrm>
        </p:grpSpPr>
        <p:sp>
          <p:nvSpPr>
            <p:cNvPr id="12975" name="Google Shape;12975;p88"/>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8"/>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8"/>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8"/>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8"/>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88"/>
          <p:cNvGrpSpPr/>
          <p:nvPr/>
        </p:nvGrpSpPr>
        <p:grpSpPr>
          <a:xfrm>
            <a:off x="7967472" y="1582938"/>
            <a:ext cx="347872" cy="334944"/>
            <a:chOff x="7995341" y="1506738"/>
            <a:chExt cx="347872" cy="334944"/>
          </a:xfrm>
        </p:grpSpPr>
        <p:sp>
          <p:nvSpPr>
            <p:cNvPr id="12981" name="Google Shape;12981;p88"/>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8"/>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8"/>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8"/>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8"/>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8"/>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88"/>
          <p:cNvGrpSpPr/>
          <p:nvPr/>
        </p:nvGrpSpPr>
        <p:grpSpPr>
          <a:xfrm>
            <a:off x="3020176" y="1599130"/>
            <a:ext cx="347872" cy="303904"/>
            <a:chOff x="3048045" y="1522930"/>
            <a:chExt cx="347872" cy="303904"/>
          </a:xfrm>
        </p:grpSpPr>
        <p:sp>
          <p:nvSpPr>
            <p:cNvPr id="12988" name="Google Shape;12988;p8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9" name="Google Shape;12989;p88"/>
            <p:cNvGrpSpPr/>
            <p:nvPr/>
          </p:nvGrpSpPr>
          <p:grpSpPr>
            <a:xfrm>
              <a:off x="3048045" y="1522930"/>
              <a:ext cx="347872" cy="303904"/>
              <a:chOff x="3048045" y="1522930"/>
              <a:chExt cx="347872" cy="303904"/>
            </a:xfrm>
          </p:grpSpPr>
          <p:sp>
            <p:nvSpPr>
              <p:cNvPr id="12990" name="Google Shape;12990;p88"/>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8"/>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92" name="Google Shape;12992;p88"/>
          <p:cNvGrpSpPr/>
          <p:nvPr/>
        </p:nvGrpSpPr>
        <p:grpSpPr>
          <a:xfrm>
            <a:off x="1105264" y="3428122"/>
            <a:ext cx="313984" cy="358560"/>
            <a:chOff x="1133133" y="3351922"/>
            <a:chExt cx="313984" cy="358560"/>
          </a:xfrm>
        </p:grpSpPr>
        <p:sp>
          <p:nvSpPr>
            <p:cNvPr id="12993" name="Google Shape;12993;p88"/>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8"/>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8"/>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8"/>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8"/>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8"/>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8"/>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8"/>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8"/>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8"/>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8"/>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8"/>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8"/>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8"/>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8"/>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8"/>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9" name="Google Shape;13009;p88"/>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0" name="Google Shape;13010;p88"/>
          <p:cNvGrpSpPr/>
          <p:nvPr/>
        </p:nvGrpSpPr>
        <p:grpSpPr>
          <a:xfrm>
            <a:off x="2767184" y="3428794"/>
            <a:ext cx="288448" cy="357120"/>
            <a:chOff x="2795053" y="3352594"/>
            <a:chExt cx="288448" cy="357120"/>
          </a:xfrm>
        </p:grpSpPr>
        <p:sp>
          <p:nvSpPr>
            <p:cNvPr id="13011" name="Google Shape;13011;p88"/>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8"/>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8"/>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8"/>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8"/>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8"/>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8"/>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8"/>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8"/>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88"/>
          <p:cNvGrpSpPr/>
          <p:nvPr/>
        </p:nvGrpSpPr>
        <p:grpSpPr>
          <a:xfrm>
            <a:off x="2208656" y="3429402"/>
            <a:ext cx="304832" cy="356512"/>
            <a:chOff x="2236525" y="3353202"/>
            <a:chExt cx="304832" cy="356512"/>
          </a:xfrm>
        </p:grpSpPr>
        <p:sp>
          <p:nvSpPr>
            <p:cNvPr id="13021" name="Google Shape;13021;p88"/>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8"/>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8"/>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88"/>
          <p:cNvGrpSpPr/>
          <p:nvPr/>
        </p:nvGrpSpPr>
        <p:grpSpPr>
          <a:xfrm>
            <a:off x="3882768" y="3428890"/>
            <a:ext cx="256800" cy="357024"/>
            <a:chOff x="3910637" y="3352690"/>
            <a:chExt cx="256800" cy="357024"/>
          </a:xfrm>
        </p:grpSpPr>
        <p:sp>
          <p:nvSpPr>
            <p:cNvPr id="13025" name="Google Shape;13025;p88"/>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8"/>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8"/>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88"/>
          <p:cNvGrpSpPr/>
          <p:nvPr/>
        </p:nvGrpSpPr>
        <p:grpSpPr>
          <a:xfrm>
            <a:off x="6028560" y="3428122"/>
            <a:ext cx="360064" cy="360096"/>
            <a:chOff x="6056429" y="3351922"/>
            <a:chExt cx="360064" cy="360096"/>
          </a:xfrm>
        </p:grpSpPr>
        <p:sp>
          <p:nvSpPr>
            <p:cNvPr id="13029" name="Google Shape;13029;p88"/>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8"/>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8"/>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88"/>
          <p:cNvGrpSpPr/>
          <p:nvPr/>
        </p:nvGrpSpPr>
        <p:grpSpPr>
          <a:xfrm>
            <a:off x="6581008" y="3429274"/>
            <a:ext cx="357408" cy="357408"/>
            <a:chOff x="6608877" y="3353074"/>
            <a:chExt cx="357408" cy="357408"/>
          </a:xfrm>
        </p:grpSpPr>
        <p:sp>
          <p:nvSpPr>
            <p:cNvPr id="13033" name="Google Shape;13033;p88"/>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8"/>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8"/>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8"/>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8"/>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8"/>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8"/>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0" name="Google Shape;13040;p88"/>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8"/>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2" name="Google Shape;13042;p88"/>
          <p:cNvGrpSpPr/>
          <p:nvPr/>
        </p:nvGrpSpPr>
        <p:grpSpPr>
          <a:xfrm>
            <a:off x="4931664" y="3446426"/>
            <a:ext cx="357408" cy="323488"/>
            <a:chOff x="4959533" y="3370226"/>
            <a:chExt cx="357408" cy="323488"/>
          </a:xfrm>
        </p:grpSpPr>
        <p:sp>
          <p:nvSpPr>
            <p:cNvPr id="13043" name="Google Shape;13043;p88"/>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8"/>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5" name="Google Shape;13045;p88"/>
          <p:cNvGrpSpPr/>
          <p:nvPr/>
        </p:nvGrpSpPr>
        <p:grpSpPr>
          <a:xfrm>
            <a:off x="7130768" y="3429274"/>
            <a:ext cx="357056" cy="357408"/>
            <a:chOff x="7158637" y="3353074"/>
            <a:chExt cx="357056" cy="357408"/>
          </a:xfrm>
        </p:grpSpPr>
        <p:sp>
          <p:nvSpPr>
            <p:cNvPr id="13046" name="Google Shape;13046;p88"/>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8"/>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8"/>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8"/>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88"/>
          <p:cNvGrpSpPr/>
          <p:nvPr/>
        </p:nvGrpSpPr>
        <p:grpSpPr>
          <a:xfrm>
            <a:off x="3288400" y="3428602"/>
            <a:ext cx="344832" cy="356544"/>
            <a:chOff x="3316269" y="3352402"/>
            <a:chExt cx="344832" cy="356544"/>
          </a:xfrm>
        </p:grpSpPr>
        <p:sp>
          <p:nvSpPr>
            <p:cNvPr id="13051" name="Google Shape;13051;p88"/>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8"/>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8"/>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88"/>
          <p:cNvGrpSpPr/>
          <p:nvPr/>
        </p:nvGrpSpPr>
        <p:grpSpPr>
          <a:xfrm>
            <a:off x="5481040" y="3447706"/>
            <a:ext cx="358560" cy="319552"/>
            <a:chOff x="5508909" y="3371506"/>
            <a:chExt cx="358560" cy="319552"/>
          </a:xfrm>
        </p:grpSpPr>
        <p:sp>
          <p:nvSpPr>
            <p:cNvPr id="13055" name="Google Shape;13055;p88"/>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8"/>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8"/>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8"/>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8"/>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8"/>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8"/>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8"/>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8"/>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8"/>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5" name="Google Shape;13065;p8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69"/>
        <p:cNvGrpSpPr/>
        <p:nvPr/>
      </p:nvGrpSpPr>
      <p:grpSpPr>
        <a:xfrm>
          <a:off x="0" y="0"/>
          <a:ext cx="0" cy="0"/>
          <a:chOff x="0" y="0"/>
          <a:chExt cx="0" cy="0"/>
        </a:xfrm>
      </p:grpSpPr>
      <p:sp>
        <p:nvSpPr>
          <p:cNvPr id="13070" name="Google Shape;13070;p89"/>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1" name="Google Shape;13071;p89"/>
          <p:cNvGrpSpPr/>
          <p:nvPr/>
        </p:nvGrpSpPr>
        <p:grpSpPr>
          <a:xfrm>
            <a:off x="3026217" y="3893352"/>
            <a:ext cx="346056" cy="345674"/>
            <a:chOff x="3303268" y="3817349"/>
            <a:chExt cx="346056" cy="345674"/>
          </a:xfrm>
        </p:grpSpPr>
        <p:sp>
          <p:nvSpPr>
            <p:cNvPr id="13072" name="Google Shape;13072;p8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6" name="Google Shape;13076;p89"/>
          <p:cNvGrpSpPr/>
          <p:nvPr/>
        </p:nvGrpSpPr>
        <p:grpSpPr>
          <a:xfrm>
            <a:off x="3475306" y="3893352"/>
            <a:ext cx="346056" cy="345674"/>
            <a:chOff x="3752358" y="3817349"/>
            <a:chExt cx="346056" cy="345674"/>
          </a:xfrm>
        </p:grpSpPr>
        <p:sp>
          <p:nvSpPr>
            <p:cNvPr id="13077" name="Google Shape;13077;p8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89"/>
          <p:cNvGrpSpPr/>
          <p:nvPr/>
        </p:nvGrpSpPr>
        <p:grpSpPr>
          <a:xfrm>
            <a:off x="4822956" y="3893352"/>
            <a:ext cx="346024" cy="345674"/>
            <a:chOff x="5100008" y="3817349"/>
            <a:chExt cx="346024" cy="345674"/>
          </a:xfrm>
        </p:grpSpPr>
        <p:sp>
          <p:nvSpPr>
            <p:cNvPr id="13082" name="Google Shape;13082;p89"/>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9"/>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9"/>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89"/>
          <p:cNvGrpSpPr/>
          <p:nvPr/>
        </p:nvGrpSpPr>
        <p:grpSpPr>
          <a:xfrm>
            <a:off x="5721867" y="3893352"/>
            <a:ext cx="345674" cy="345674"/>
            <a:chOff x="5998919" y="3817349"/>
            <a:chExt cx="345674" cy="345674"/>
          </a:xfrm>
        </p:grpSpPr>
        <p:sp>
          <p:nvSpPr>
            <p:cNvPr id="13086" name="Google Shape;13086;p89"/>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9"/>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9"/>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9" name="Google Shape;13089;p89"/>
          <p:cNvGrpSpPr/>
          <p:nvPr/>
        </p:nvGrpSpPr>
        <p:grpSpPr>
          <a:xfrm>
            <a:off x="3924396" y="3893352"/>
            <a:ext cx="346024" cy="345674"/>
            <a:chOff x="4201447" y="3817349"/>
            <a:chExt cx="346024" cy="345674"/>
          </a:xfrm>
        </p:grpSpPr>
        <p:sp>
          <p:nvSpPr>
            <p:cNvPr id="13090" name="Google Shape;13090;p8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89"/>
          <p:cNvGrpSpPr/>
          <p:nvPr/>
        </p:nvGrpSpPr>
        <p:grpSpPr>
          <a:xfrm>
            <a:off x="4373867" y="3893352"/>
            <a:ext cx="346024" cy="345674"/>
            <a:chOff x="4650919" y="3817349"/>
            <a:chExt cx="346024" cy="345674"/>
          </a:xfrm>
        </p:grpSpPr>
        <p:sp>
          <p:nvSpPr>
            <p:cNvPr id="13093" name="Google Shape;13093;p8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89"/>
          <p:cNvGrpSpPr/>
          <p:nvPr/>
        </p:nvGrpSpPr>
        <p:grpSpPr>
          <a:xfrm>
            <a:off x="5272810" y="3893352"/>
            <a:ext cx="345642" cy="345674"/>
            <a:chOff x="5549861" y="3817349"/>
            <a:chExt cx="345642" cy="345674"/>
          </a:xfrm>
        </p:grpSpPr>
        <p:sp>
          <p:nvSpPr>
            <p:cNvPr id="13097" name="Google Shape;13097;p8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89"/>
          <p:cNvGrpSpPr/>
          <p:nvPr/>
        </p:nvGrpSpPr>
        <p:grpSpPr>
          <a:xfrm>
            <a:off x="1281335" y="3474029"/>
            <a:ext cx="367255" cy="269855"/>
            <a:chOff x="1306445" y="3397829"/>
            <a:chExt cx="367255" cy="269855"/>
          </a:xfrm>
        </p:grpSpPr>
        <p:sp>
          <p:nvSpPr>
            <p:cNvPr id="13101" name="Google Shape;13101;p89"/>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9"/>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9"/>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9"/>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9"/>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89"/>
          <p:cNvGrpSpPr/>
          <p:nvPr/>
        </p:nvGrpSpPr>
        <p:grpSpPr>
          <a:xfrm>
            <a:off x="1756207" y="3467600"/>
            <a:ext cx="367255" cy="282364"/>
            <a:chOff x="1781317" y="3391400"/>
            <a:chExt cx="367255" cy="282364"/>
          </a:xfrm>
        </p:grpSpPr>
        <p:sp>
          <p:nvSpPr>
            <p:cNvPr id="13108" name="Google Shape;13108;p89"/>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9"/>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9"/>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9"/>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9"/>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9"/>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4" name="Google Shape;13114;p89"/>
          <p:cNvGrpSpPr/>
          <p:nvPr/>
        </p:nvGrpSpPr>
        <p:grpSpPr>
          <a:xfrm>
            <a:off x="3653720" y="3447133"/>
            <a:ext cx="369164" cy="323297"/>
            <a:chOff x="3678830" y="3370933"/>
            <a:chExt cx="369164" cy="323297"/>
          </a:xfrm>
        </p:grpSpPr>
        <p:sp>
          <p:nvSpPr>
            <p:cNvPr id="13115" name="Google Shape;13115;p89"/>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9"/>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9"/>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9"/>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9"/>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9"/>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9"/>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9"/>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9"/>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9"/>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89"/>
          <p:cNvGrpSpPr/>
          <p:nvPr/>
        </p:nvGrpSpPr>
        <p:grpSpPr>
          <a:xfrm>
            <a:off x="834155" y="3424375"/>
            <a:ext cx="312316" cy="368400"/>
            <a:chOff x="859265" y="3348175"/>
            <a:chExt cx="312316" cy="368400"/>
          </a:xfrm>
        </p:grpSpPr>
        <p:sp>
          <p:nvSpPr>
            <p:cNvPr id="13127" name="Google Shape;13127;p89"/>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9"/>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9"/>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9"/>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9"/>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2" name="Google Shape;13132;p89"/>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3" name="Google Shape;13133;p89"/>
          <p:cNvGrpSpPr/>
          <p:nvPr/>
        </p:nvGrpSpPr>
        <p:grpSpPr>
          <a:xfrm>
            <a:off x="2741264" y="3437213"/>
            <a:ext cx="330110" cy="308908"/>
            <a:chOff x="2766264" y="3394042"/>
            <a:chExt cx="294873" cy="275934"/>
          </a:xfrm>
        </p:grpSpPr>
        <p:sp>
          <p:nvSpPr>
            <p:cNvPr id="13134" name="Google Shape;13134;p89"/>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9"/>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9"/>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89"/>
          <p:cNvGrpSpPr/>
          <p:nvPr/>
        </p:nvGrpSpPr>
        <p:grpSpPr>
          <a:xfrm>
            <a:off x="3189862" y="3435388"/>
            <a:ext cx="346406" cy="347552"/>
            <a:chOff x="3214972" y="3359188"/>
            <a:chExt cx="346406" cy="347552"/>
          </a:xfrm>
        </p:grpSpPr>
        <p:sp>
          <p:nvSpPr>
            <p:cNvPr id="13139" name="Google Shape;13139;p8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89"/>
          <p:cNvGrpSpPr/>
          <p:nvPr/>
        </p:nvGrpSpPr>
        <p:grpSpPr>
          <a:xfrm>
            <a:off x="4604196" y="3485393"/>
            <a:ext cx="367255" cy="244486"/>
            <a:chOff x="4629306" y="3409193"/>
            <a:chExt cx="367255" cy="244486"/>
          </a:xfrm>
        </p:grpSpPr>
        <p:sp>
          <p:nvSpPr>
            <p:cNvPr id="13154" name="Google Shape;13154;p89"/>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9"/>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9"/>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9"/>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9"/>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9"/>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9"/>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9"/>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9"/>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9"/>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9"/>
          <p:cNvGrpSpPr/>
          <p:nvPr/>
        </p:nvGrpSpPr>
        <p:grpSpPr>
          <a:xfrm>
            <a:off x="4168380" y="3426284"/>
            <a:ext cx="289939" cy="334661"/>
            <a:chOff x="4193490" y="3350084"/>
            <a:chExt cx="289939" cy="334661"/>
          </a:xfrm>
        </p:grpSpPr>
        <p:sp>
          <p:nvSpPr>
            <p:cNvPr id="13165" name="Google Shape;13165;p89"/>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9"/>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9"/>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9"/>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9"/>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9"/>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9"/>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9"/>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9"/>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9"/>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5" name="Google Shape;13175;p89"/>
          <p:cNvGrpSpPr/>
          <p:nvPr/>
        </p:nvGrpSpPr>
        <p:grpSpPr>
          <a:xfrm>
            <a:off x="6508171" y="3427430"/>
            <a:ext cx="357037" cy="357005"/>
            <a:chOff x="6533281" y="3351230"/>
            <a:chExt cx="357037" cy="357005"/>
          </a:xfrm>
        </p:grpSpPr>
        <p:sp>
          <p:nvSpPr>
            <p:cNvPr id="13176" name="Google Shape;13176;p89"/>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9"/>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89"/>
          <p:cNvGrpSpPr/>
          <p:nvPr/>
        </p:nvGrpSpPr>
        <p:grpSpPr>
          <a:xfrm>
            <a:off x="6033331" y="3427430"/>
            <a:ext cx="357387" cy="357005"/>
            <a:chOff x="6058441" y="3351230"/>
            <a:chExt cx="357387" cy="357005"/>
          </a:xfrm>
        </p:grpSpPr>
        <p:sp>
          <p:nvSpPr>
            <p:cNvPr id="13180" name="Google Shape;13180;p89"/>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9"/>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89"/>
          <p:cNvGrpSpPr/>
          <p:nvPr/>
        </p:nvGrpSpPr>
        <p:grpSpPr>
          <a:xfrm>
            <a:off x="7932373" y="3427048"/>
            <a:ext cx="357387" cy="357387"/>
            <a:chOff x="7957483" y="3350848"/>
            <a:chExt cx="357387" cy="357387"/>
          </a:xfrm>
        </p:grpSpPr>
        <p:sp>
          <p:nvSpPr>
            <p:cNvPr id="13183" name="Google Shape;13183;p89"/>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9"/>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9"/>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89"/>
          <p:cNvGrpSpPr/>
          <p:nvPr/>
        </p:nvGrpSpPr>
        <p:grpSpPr>
          <a:xfrm>
            <a:off x="6982661" y="3427430"/>
            <a:ext cx="357387" cy="357005"/>
            <a:chOff x="7007771" y="3351230"/>
            <a:chExt cx="357387" cy="357005"/>
          </a:xfrm>
        </p:grpSpPr>
        <p:sp>
          <p:nvSpPr>
            <p:cNvPr id="13187" name="Google Shape;13187;p89"/>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9"/>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9"/>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9"/>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9"/>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2" name="Google Shape;13192;p89"/>
          <p:cNvGrpSpPr/>
          <p:nvPr/>
        </p:nvGrpSpPr>
        <p:grpSpPr>
          <a:xfrm>
            <a:off x="5083620" y="3427430"/>
            <a:ext cx="357005" cy="357005"/>
            <a:chOff x="5108729" y="3351230"/>
            <a:chExt cx="357005" cy="357005"/>
          </a:xfrm>
        </p:grpSpPr>
        <p:sp>
          <p:nvSpPr>
            <p:cNvPr id="13193" name="Google Shape;13193;p89"/>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9"/>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5" name="Google Shape;13195;p89"/>
          <p:cNvGrpSpPr/>
          <p:nvPr/>
        </p:nvGrpSpPr>
        <p:grpSpPr>
          <a:xfrm>
            <a:off x="5558459" y="3427430"/>
            <a:ext cx="357419" cy="357005"/>
            <a:chOff x="5583569" y="3351230"/>
            <a:chExt cx="357419" cy="357005"/>
          </a:xfrm>
        </p:grpSpPr>
        <p:sp>
          <p:nvSpPr>
            <p:cNvPr id="13196" name="Google Shape;13196;p89"/>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9"/>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89"/>
          <p:cNvGrpSpPr/>
          <p:nvPr/>
        </p:nvGrpSpPr>
        <p:grpSpPr>
          <a:xfrm>
            <a:off x="7457119" y="3427430"/>
            <a:ext cx="357419" cy="357005"/>
            <a:chOff x="7482229" y="3351230"/>
            <a:chExt cx="357419" cy="357005"/>
          </a:xfrm>
        </p:grpSpPr>
        <p:sp>
          <p:nvSpPr>
            <p:cNvPr id="13199" name="Google Shape;13199;p89"/>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9"/>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9"/>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9"/>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9"/>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89"/>
          <p:cNvGrpSpPr/>
          <p:nvPr/>
        </p:nvGrpSpPr>
        <p:grpSpPr>
          <a:xfrm>
            <a:off x="3739375" y="2966882"/>
            <a:ext cx="222874" cy="345737"/>
            <a:chOff x="3764485" y="2890682"/>
            <a:chExt cx="222874" cy="345737"/>
          </a:xfrm>
        </p:grpSpPr>
        <p:sp>
          <p:nvSpPr>
            <p:cNvPr id="13205" name="Google Shape;13205;p89"/>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9"/>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9"/>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9"/>
          <p:cNvGrpSpPr/>
          <p:nvPr/>
        </p:nvGrpSpPr>
        <p:grpSpPr>
          <a:xfrm>
            <a:off x="2213507" y="2984331"/>
            <a:ext cx="422596" cy="310382"/>
            <a:chOff x="2278533" y="2937377"/>
            <a:chExt cx="346788" cy="254704"/>
          </a:xfrm>
        </p:grpSpPr>
        <p:sp>
          <p:nvSpPr>
            <p:cNvPr id="13209" name="Google Shape;13209;p89"/>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9"/>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1" name="Google Shape;13211;p89"/>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2" name="Google Shape;13212;p89"/>
          <p:cNvGrpSpPr/>
          <p:nvPr/>
        </p:nvGrpSpPr>
        <p:grpSpPr>
          <a:xfrm>
            <a:off x="1811527" y="2967710"/>
            <a:ext cx="286152" cy="346438"/>
            <a:chOff x="1836637" y="2891510"/>
            <a:chExt cx="286152" cy="346438"/>
          </a:xfrm>
        </p:grpSpPr>
        <p:sp>
          <p:nvSpPr>
            <p:cNvPr id="13213" name="Google Shape;13213;p89"/>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9"/>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9"/>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89"/>
          <p:cNvGrpSpPr/>
          <p:nvPr/>
        </p:nvGrpSpPr>
        <p:grpSpPr>
          <a:xfrm>
            <a:off x="5560751" y="2982129"/>
            <a:ext cx="379764" cy="337684"/>
            <a:chOff x="5585861" y="2905929"/>
            <a:chExt cx="379764" cy="337684"/>
          </a:xfrm>
        </p:grpSpPr>
        <p:sp>
          <p:nvSpPr>
            <p:cNvPr id="13217" name="Google Shape;13217;p89"/>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9"/>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9"/>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9"/>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89"/>
          <p:cNvGrpSpPr/>
          <p:nvPr/>
        </p:nvGrpSpPr>
        <p:grpSpPr>
          <a:xfrm>
            <a:off x="1302566" y="2986680"/>
            <a:ext cx="347934" cy="310024"/>
            <a:chOff x="1327676" y="2910480"/>
            <a:chExt cx="347934" cy="310024"/>
          </a:xfrm>
        </p:grpSpPr>
        <p:sp>
          <p:nvSpPr>
            <p:cNvPr id="13222" name="Google Shape;13222;p89"/>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9"/>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9"/>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9"/>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9"/>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7" name="Google Shape;13227;p89"/>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8" name="Google Shape;13228;p89"/>
          <p:cNvGrpSpPr/>
          <p:nvPr/>
        </p:nvGrpSpPr>
        <p:grpSpPr>
          <a:xfrm>
            <a:off x="2728291" y="2945764"/>
            <a:ext cx="382828" cy="358601"/>
            <a:chOff x="2753373" y="2902523"/>
            <a:chExt cx="347552" cy="325557"/>
          </a:xfrm>
        </p:grpSpPr>
        <p:sp>
          <p:nvSpPr>
            <p:cNvPr id="13229" name="Google Shape;13229;p89"/>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9"/>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9"/>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9"/>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9"/>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9"/>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89"/>
          <p:cNvGrpSpPr/>
          <p:nvPr/>
        </p:nvGrpSpPr>
        <p:grpSpPr>
          <a:xfrm>
            <a:off x="823906" y="2979455"/>
            <a:ext cx="356655" cy="335425"/>
            <a:chOff x="849016" y="2903255"/>
            <a:chExt cx="356655" cy="335425"/>
          </a:xfrm>
        </p:grpSpPr>
        <p:sp>
          <p:nvSpPr>
            <p:cNvPr id="13236" name="Google Shape;13236;p89"/>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9"/>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9"/>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9"/>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9"/>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9"/>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9"/>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9"/>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9"/>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9"/>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9"/>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89"/>
          <p:cNvGrpSpPr/>
          <p:nvPr/>
        </p:nvGrpSpPr>
        <p:grpSpPr>
          <a:xfrm>
            <a:off x="4185823" y="3002977"/>
            <a:ext cx="280072" cy="275520"/>
            <a:chOff x="4210933" y="2926777"/>
            <a:chExt cx="280072" cy="275520"/>
          </a:xfrm>
        </p:grpSpPr>
        <p:sp>
          <p:nvSpPr>
            <p:cNvPr id="13248" name="Google Shape;13248;p89"/>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9"/>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9"/>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9"/>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9"/>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9"/>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9"/>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9"/>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9"/>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9"/>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9"/>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9"/>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9"/>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1" name="Google Shape;13261;p89"/>
          <p:cNvGrpSpPr/>
          <p:nvPr/>
        </p:nvGrpSpPr>
        <p:grpSpPr>
          <a:xfrm>
            <a:off x="4642106" y="2991582"/>
            <a:ext cx="320273" cy="318395"/>
            <a:chOff x="4667216" y="2915382"/>
            <a:chExt cx="320273" cy="318395"/>
          </a:xfrm>
        </p:grpSpPr>
        <p:sp>
          <p:nvSpPr>
            <p:cNvPr id="13262" name="Google Shape;13262;p89"/>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9"/>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9"/>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9"/>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89"/>
          <p:cNvGrpSpPr/>
          <p:nvPr/>
        </p:nvGrpSpPr>
        <p:grpSpPr>
          <a:xfrm>
            <a:off x="5145370" y="3010839"/>
            <a:ext cx="261929" cy="280550"/>
            <a:chOff x="5170480" y="2934639"/>
            <a:chExt cx="261929" cy="280550"/>
          </a:xfrm>
        </p:grpSpPr>
        <p:sp>
          <p:nvSpPr>
            <p:cNvPr id="13267" name="Google Shape;13267;p89"/>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9"/>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9"/>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9"/>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9"/>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9"/>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9"/>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89"/>
          <p:cNvGrpSpPr/>
          <p:nvPr/>
        </p:nvGrpSpPr>
        <p:grpSpPr>
          <a:xfrm>
            <a:off x="6044313" y="2968091"/>
            <a:ext cx="362321" cy="364231"/>
            <a:chOff x="6069423" y="2891892"/>
            <a:chExt cx="362321" cy="364231"/>
          </a:xfrm>
        </p:grpSpPr>
        <p:sp>
          <p:nvSpPr>
            <p:cNvPr id="13275" name="Google Shape;13275;p89"/>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9"/>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9"/>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9"/>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9"/>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9"/>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1" name="Google Shape;13281;p89"/>
          <p:cNvGrpSpPr/>
          <p:nvPr/>
        </p:nvGrpSpPr>
        <p:grpSpPr>
          <a:xfrm>
            <a:off x="6546845" y="2995370"/>
            <a:ext cx="308878" cy="311170"/>
            <a:chOff x="6571955" y="2919170"/>
            <a:chExt cx="308878" cy="311170"/>
          </a:xfrm>
        </p:grpSpPr>
        <p:sp>
          <p:nvSpPr>
            <p:cNvPr id="13282" name="Google Shape;13282;p89"/>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9"/>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9"/>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9"/>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9"/>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9"/>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9"/>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9"/>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9"/>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9"/>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89"/>
          <p:cNvGrpSpPr/>
          <p:nvPr/>
        </p:nvGrpSpPr>
        <p:grpSpPr>
          <a:xfrm>
            <a:off x="7474944" y="3010935"/>
            <a:ext cx="350576" cy="280454"/>
            <a:chOff x="7500054" y="2934735"/>
            <a:chExt cx="350576" cy="280454"/>
          </a:xfrm>
        </p:grpSpPr>
        <p:sp>
          <p:nvSpPr>
            <p:cNvPr id="13293" name="Google Shape;13293;p89"/>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9"/>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9"/>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9"/>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9"/>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9"/>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9"/>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9"/>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1" name="Google Shape;13301;p89"/>
          <p:cNvGrpSpPr/>
          <p:nvPr/>
        </p:nvGrpSpPr>
        <p:grpSpPr>
          <a:xfrm>
            <a:off x="6987570" y="2950862"/>
            <a:ext cx="332012" cy="355454"/>
            <a:chOff x="7055134" y="2919170"/>
            <a:chExt cx="290321" cy="310820"/>
          </a:xfrm>
        </p:grpSpPr>
        <p:sp>
          <p:nvSpPr>
            <p:cNvPr id="13302" name="Google Shape;13302;p89"/>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9"/>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9"/>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9"/>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9"/>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9"/>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9"/>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9"/>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9"/>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9"/>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9"/>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9"/>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9"/>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9"/>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89"/>
          <p:cNvGrpSpPr/>
          <p:nvPr/>
        </p:nvGrpSpPr>
        <p:grpSpPr>
          <a:xfrm>
            <a:off x="7960033" y="2976813"/>
            <a:ext cx="330109" cy="347552"/>
            <a:chOff x="7985143" y="2900613"/>
            <a:chExt cx="330109" cy="347552"/>
          </a:xfrm>
        </p:grpSpPr>
        <p:sp>
          <p:nvSpPr>
            <p:cNvPr id="13317" name="Google Shape;13317;p89"/>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9"/>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9"/>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9"/>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9"/>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9"/>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9"/>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9"/>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89"/>
          <p:cNvGrpSpPr/>
          <p:nvPr/>
        </p:nvGrpSpPr>
        <p:grpSpPr>
          <a:xfrm>
            <a:off x="7965731" y="2511426"/>
            <a:ext cx="354363" cy="353631"/>
            <a:chOff x="7990840" y="2435226"/>
            <a:chExt cx="354363" cy="353631"/>
          </a:xfrm>
        </p:grpSpPr>
        <p:sp>
          <p:nvSpPr>
            <p:cNvPr id="13326" name="Google Shape;13326;p89"/>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9"/>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9"/>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89"/>
          <p:cNvGrpSpPr/>
          <p:nvPr/>
        </p:nvGrpSpPr>
        <p:grpSpPr>
          <a:xfrm>
            <a:off x="1792207" y="2556530"/>
            <a:ext cx="350958" cy="263043"/>
            <a:chOff x="1817317" y="2480330"/>
            <a:chExt cx="350958" cy="263043"/>
          </a:xfrm>
        </p:grpSpPr>
        <p:sp>
          <p:nvSpPr>
            <p:cNvPr id="13330" name="Google Shape;13330;p89"/>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9"/>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9"/>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9"/>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9"/>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89"/>
          <p:cNvGrpSpPr/>
          <p:nvPr/>
        </p:nvGrpSpPr>
        <p:grpSpPr>
          <a:xfrm>
            <a:off x="1316617" y="2559549"/>
            <a:ext cx="419913" cy="308109"/>
            <a:chOff x="1341727" y="2483349"/>
            <a:chExt cx="419913" cy="308109"/>
          </a:xfrm>
        </p:grpSpPr>
        <p:sp>
          <p:nvSpPr>
            <p:cNvPr id="13336" name="Google Shape;13336;p89"/>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9"/>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9"/>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9" name="Google Shape;13339;p89"/>
          <p:cNvGrpSpPr/>
          <p:nvPr/>
        </p:nvGrpSpPr>
        <p:grpSpPr>
          <a:xfrm>
            <a:off x="829222" y="2523936"/>
            <a:ext cx="376358" cy="330109"/>
            <a:chOff x="854332" y="2447736"/>
            <a:chExt cx="376358" cy="330109"/>
          </a:xfrm>
        </p:grpSpPr>
        <p:sp>
          <p:nvSpPr>
            <p:cNvPr id="13340" name="Google Shape;13340;p89"/>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9"/>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9"/>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9"/>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9"/>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9"/>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9"/>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9"/>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89"/>
          <p:cNvGrpSpPr/>
          <p:nvPr/>
        </p:nvGrpSpPr>
        <p:grpSpPr>
          <a:xfrm>
            <a:off x="4181653" y="2527151"/>
            <a:ext cx="322151" cy="322374"/>
            <a:chOff x="4206763" y="2450951"/>
            <a:chExt cx="322151" cy="322374"/>
          </a:xfrm>
        </p:grpSpPr>
        <p:sp>
          <p:nvSpPr>
            <p:cNvPr id="13349" name="Google Shape;13349;p89"/>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9"/>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89"/>
          <p:cNvGrpSpPr/>
          <p:nvPr/>
        </p:nvGrpSpPr>
        <p:grpSpPr>
          <a:xfrm>
            <a:off x="7491236" y="2526259"/>
            <a:ext cx="327976" cy="324316"/>
            <a:chOff x="7528096" y="2450059"/>
            <a:chExt cx="327976" cy="324316"/>
          </a:xfrm>
        </p:grpSpPr>
        <p:sp>
          <p:nvSpPr>
            <p:cNvPr id="13352" name="Google Shape;13352;p89"/>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9"/>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9"/>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9"/>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9"/>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7" name="Google Shape;13357;p89"/>
          <p:cNvGrpSpPr/>
          <p:nvPr/>
        </p:nvGrpSpPr>
        <p:grpSpPr>
          <a:xfrm>
            <a:off x="7052019" y="2588742"/>
            <a:ext cx="282364" cy="198619"/>
            <a:chOff x="7077129" y="2512542"/>
            <a:chExt cx="282364" cy="198619"/>
          </a:xfrm>
        </p:grpSpPr>
        <p:sp>
          <p:nvSpPr>
            <p:cNvPr id="13358" name="Google Shape;13358;p89"/>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9"/>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9"/>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9"/>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9"/>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9"/>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89"/>
          <p:cNvGrpSpPr/>
          <p:nvPr/>
        </p:nvGrpSpPr>
        <p:grpSpPr>
          <a:xfrm>
            <a:off x="3700351" y="2520912"/>
            <a:ext cx="334279" cy="334661"/>
            <a:chOff x="3725461" y="2444712"/>
            <a:chExt cx="334279" cy="334661"/>
          </a:xfrm>
        </p:grpSpPr>
        <p:sp>
          <p:nvSpPr>
            <p:cNvPr id="13365" name="Google Shape;13365;p89"/>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9"/>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9"/>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9"/>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9"/>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9"/>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9"/>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2" name="Google Shape;13372;p89"/>
          <p:cNvGrpSpPr/>
          <p:nvPr/>
        </p:nvGrpSpPr>
        <p:grpSpPr>
          <a:xfrm>
            <a:off x="6552128" y="2533421"/>
            <a:ext cx="332019" cy="310788"/>
            <a:chOff x="6577238" y="2457221"/>
            <a:chExt cx="332019" cy="310788"/>
          </a:xfrm>
        </p:grpSpPr>
        <p:sp>
          <p:nvSpPr>
            <p:cNvPr id="13373" name="Google Shape;13373;p89"/>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9"/>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9"/>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9"/>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9"/>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9"/>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89"/>
          <p:cNvGrpSpPr/>
          <p:nvPr/>
        </p:nvGrpSpPr>
        <p:grpSpPr>
          <a:xfrm>
            <a:off x="2793451" y="2515978"/>
            <a:ext cx="247892" cy="346024"/>
            <a:chOff x="2818561" y="2439778"/>
            <a:chExt cx="247892" cy="346024"/>
          </a:xfrm>
        </p:grpSpPr>
        <p:sp>
          <p:nvSpPr>
            <p:cNvPr id="13380" name="Google Shape;13380;p89"/>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9"/>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9"/>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9"/>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9"/>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9"/>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9"/>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9"/>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9"/>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9"/>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9"/>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9"/>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2" name="Google Shape;13392;p89"/>
          <p:cNvGrpSpPr/>
          <p:nvPr/>
        </p:nvGrpSpPr>
        <p:grpSpPr>
          <a:xfrm>
            <a:off x="3182668" y="2550832"/>
            <a:ext cx="419933" cy="275170"/>
            <a:chOff x="3207778" y="2474632"/>
            <a:chExt cx="419933" cy="275170"/>
          </a:xfrm>
        </p:grpSpPr>
        <p:sp>
          <p:nvSpPr>
            <p:cNvPr id="13393" name="Google Shape;13393;p89"/>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9"/>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9"/>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9"/>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9"/>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9"/>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9"/>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9"/>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9"/>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9"/>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9"/>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9"/>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9"/>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9"/>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89"/>
          <p:cNvGrpSpPr/>
          <p:nvPr/>
        </p:nvGrpSpPr>
        <p:grpSpPr>
          <a:xfrm>
            <a:off x="6074265" y="2532275"/>
            <a:ext cx="337684" cy="314194"/>
            <a:chOff x="6099375" y="2456075"/>
            <a:chExt cx="337684" cy="314194"/>
          </a:xfrm>
        </p:grpSpPr>
        <p:sp>
          <p:nvSpPr>
            <p:cNvPr id="13408" name="Google Shape;13408;p89"/>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9"/>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0" name="Google Shape;13410;p89"/>
          <p:cNvGrpSpPr/>
          <p:nvPr/>
        </p:nvGrpSpPr>
        <p:grpSpPr>
          <a:xfrm>
            <a:off x="2287513" y="2544784"/>
            <a:ext cx="312698" cy="286534"/>
            <a:chOff x="2312623" y="2468584"/>
            <a:chExt cx="312698" cy="286534"/>
          </a:xfrm>
        </p:grpSpPr>
        <p:sp>
          <p:nvSpPr>
            <p:cNvPr id="13411" name="Google Shape;13411;p89"/>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9"/>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9"/>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89"/>
          <p:cNvGrpSpPr/>
          <p:nvPr/>
        </p:nvGrpSpPr>
        <p:grpSpPr>
          <a:xfrm>
            <a:off x="5593695" y="2517124"/>
            <a:ext cx="345292" cy="342618"/>
            <a:chOff x="5618805" y="2440924"/>
            <a:chExt cx="345292" cy="342618"/>
          </a:xfrm>
        </p:grpSpPr>
        <p:sp>
          <p:nvSpPr>
            <p:cNvPr id="13415" name="Google Shape;13415;p89"/>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9"/>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9"/>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9"/>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9"/>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89"/>
          <p:cNvGrpSpPr/>
          <p:nvPr/>
        </p:nvGrpSpPr>
        <p:grpSpPr>
          <a:xfrm>
            <a:off x="4628069" y="2522790"/>
            <a:ext cx="377886" cy="331255"/>
            <a:chOff x="4653179" y="2446590"/>
            <a:chExt cx="377886" cy="331255"/>
          </a:xfrm>
        </p:grpSpPr>
        <p:sp>
          <p:nvSpPr>
            <p:cNvPr id="13421" name="Google Shape;13421;p89"/>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9"/>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9"/>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9"/>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5" name="Google Shape;13425;p89"/>
          <p:cNvGrpSpPr/>
          <p:nvPr/>
        </p:nvGrpSpPr>
        <p:grpSpPr>
          <a:xfrm>
            <a:off x="5159407" y="2535681"/>
            <a:ext cx="252062" cy="305122"/>
            <a:chOff x="5184517" y="2459481"/>
            <a:chExt cx="252062" cy="305122"/>
          </a:xfrm>
        </p:grpSpPr>
        <p:sp>
          <p:nvSpPr>
            <p:cNvPr id="13426" name="Google Shape;13426;p89"/>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9"/>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9"/>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9"/>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9"/>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9"/>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2" name="Google Shape;13432;p89"/>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3" name="Google Shape;13433;p89"/>
          <p:cNvGrpSpPr/>
          <p:nvPr/>
        </p:nvGrpSpPr>
        <p:grpSpPr>
          <a:xfrm>
            <a:off x="6130349" y="2045308"/>
            <a:ext cx="249770" cy="363849"/>
            <a:chOff x="6155459" y="1969108"/>
            <a:chExt cx="249770" cy="363849"/>
          </a:xfrm>
        </p:grpSpPr>
        <p:sp>
          <p:nvSpPr>
            <p:cNvPr id="13434" name="Google Shape;13434;p89"/>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9"/>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9"/>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9"/>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9"/>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9"/>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9"/>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9"/>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9"/>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89"/>
          <p:cNvGrpSpPr/>
          <p:nvPr/>
        </p:nvGrpSpPr>
        <p:grpSpPr>
          <a:xfrm>
            <a:off x="2254919" y="2046804"/>
            <a:ext cx="353631" cy="354395"/>
            <a:chOff x="2280029" y="1970604"/>
            <a:chExt cx="353631" cy="354395"/>
          </a:xfrm>
        </p:grpSpPr>
        <p:sp>
          <p:nvSpPr>
            <p:cNvPr id="13444" name="Google Shape;13444;p89"/>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9"/>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9"/>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9"/>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89"/>
          <p:cNvGrpSpPr/>
          <p:nvPr/>
        </p:nvGrpSpPr>
        <p:grpSpPr>
          <a:xfrm>
            <a:off x="8039990" y="2076374"/>
            <a:ext cx="255086" cy="301685"/>
            <a:chOff x="8065100" y="2000174"/>
            <a:chExt cx="255086" cy="301685"/>
          </a:xfrm>
        </p:grpSpPr>
        <p:sp>
          <p:nvSpPr>
            <p:cNvPr id="13449" name="Google Shape;13449;p89"/>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9"/>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9"/>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9"/>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3" name="Google Shape;13453;p89"/>
          <p:cNvGrpSpPr/>
          <p:nvPr/>
        </p:nvGrpSpPr>
        <p:grpSpPr>
          <a:xfrm>
            <a:off x="6608595" y="2045308"/>
            <a:ext cx="249420" cy="363849"/>
            <a:chOff x="6633705" y="1969108"/>
            <a:chExt cx="249420" cy="363849"/>
          </a:xfrm>
        </p:grpSpPr>
        <p:sp>
          <p:nvSpPr>
            <p:cNvPr id="13454" name="Google Shape;13454;p89"/>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9"/>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9"/>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9"/>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9"/>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9"/>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9"/>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9"/>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2" name="Google Shape;13462;p89"/>
          <p:cNvGrpSpPr/>
          <p:nvPr/>
        </p:nvGrpSpPr>
        <p:grpSpPr>
          <a:xfrm>
            <a:off x="5185921" y="2045308"/>
            <a:ext cx="226661" cy="363467"/>
            <a:chOff x="5211031" y="1969108"/>
            <a:chExt cx="226661" cy="363467"/>
          </a:xfrm>
        </p:grpSpPr>
        <p:sp>
          <p:nvSpPr>
            <p:cNvPr id="13463" name="Google Shape;13463;p89"/>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9"/>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5" name="Google Shape;13465;p89"/>
          <p:cNvGrpSpPr/>
          <p:nvPr/>
        </p:nvGrpSpPr>
        <p:grpSpPr>
          <a:xfrm>
            <a:off x="3687842" y="2046804"/>
            <a:ext cx="354363" cy="354395"/>
            <a:chOff x="3712952" y="1970604"/>
            <a:chExt cx="354363" cy="354395"/>
          </a:xfrm>
        </p:grpSpPr>
        <p:sp>
          <p:nvSpPr>
            <p:cNvPr id="13466" name="Google Shape;13466;p89"/>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9"/>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9"/>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9"/>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9"/>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9"/>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9"/>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9"/>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9"/>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89"/>
          <p:cNvGrpSpPr/>
          <p:nvPr/>
        </p:nvGrpSpPr>
        <p:grpSpPr>
          <a:xfrm>
            <a:off x="3210329" y="2046804"/>
            <a:ext cx="354363" cy="354745"/>
            <a:chOff x="3235438" y="1970604"/>
            <a:chExt cx="354363" cy="354745"/>
          </a:xfrm>
        </p:grpSpPr>
        <p:sp>
          <p:nvSpPr>
            <p:cNvPr id="13476" name="Google Shape;13476;p89"/>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9"/>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9"/>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9"/>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9"/>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9"/>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9"/>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9"/>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9"/>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9"/>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9"/>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9"/>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9"/>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89"/>
          <p:cNvGrpSpPr/>
          <p:nvPr/>
        </p:nvGrpSpPr>
        <p:grpSpPr>
          <a:xfrm>
            <a:off x="1304475" y="2066125"/>
            <a:ext cx="341472" cy="335074"/>
            <a:chOff x="1329585" y="1989925"/>
            <a:chExt cx="341472" cy="335074"/>
          </a:xfrm>
        </p:grpSpPr>
        <p:sp>
          <p:nvSpPr>
            <p:cNvPr id="13490" name="Google Shape;13490;p89"/>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9"/>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9"/>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89"/>
          <p:cNvGrpSpPr/>
          <p:nvPr/>
        </p:nvGrpSpPr>
        <p:grpSpPr>
          <a:xfrm>
            <a:off x="5566761" y="2066106"/>
            <a:ext cx="416649" cy="325597"/>
            <a:chOff x="5626763" y="2013829"/>
            <a:chExt cx="351722" cy="274788"/>
          </a:xfrm>
        </p:grpSpPr>
        <p:sp>
          <p:nvSpPr>
            <p:cNvPr id="13494" name="Google Shape;13494;p89"/>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9"/>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9"/>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9"/>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9"/>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9"/>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9"/>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9"/>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9"/>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9"/>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89"/>
          <p:cNvGrpSpPr/>
          <p:nvPr/>
        </p:nvGrpSpPr>
        <p:grpSpPr>
          <a:xfrm>
            <a:off x="7551495" y="2060077"/>
            <a:ext cx="276698" cy="333133"/>
            <a:chOff x="7576605" y="1983877"/>
            <a:chExt cx="276698" cy="333133"/>
          </a:xfrm>
        </p:grpSpPr>
        <p:sp>
          <p:nvSpPr>
            <p:cNvPr id="13505" name="Google Shape;13505;p89"/>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9"/>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7" name="Google Shape;13507;p89"/>
          <p:cNvGrpSpPr/>
          <p:nvPr/>
        </p:nvGrpSpPr>
        <p:grpSpPr>
          <a:xfrm>
            <a:off x="828458" y="2051738"/>
            <a:ext cx="337334" cy="353599"/>
            <a:chOff x="853568" y="1975538"/>
            <a:chExt cx="337334" cy="353599"/>
          </a:xfrm>
        </p:grpSpPr>
        <p:sp>
          <p:nvSpPr>
            <p:cNvPr id="13508" name="Google Shape;13508;p89"/>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9"/>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9"/>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9"/>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2" name="Google Shape;13512;p89"/>
          <p:cNvGrpSpPr/>
          <p:nvPr/>
        </p:nvGrpSpPr>
        <p:grpSpPr>
          <a:xfrm>
            <a:off x="2733192" y="2085828"/>
            <a:ext cx="327085" cy="277080"/>
            <a:chOff x="2770052" y="2009628"/>
            <a:chExt cx="327085" cy="277080"/>
          </a:xfrm>
        </p:grpSpPr>
        <p:sp>
          <p:nvSpPr>
            <p:cNvPr id="13513" name="Google Shape;13513;p89"/>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9"/>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5" name="Google Shape;13515;p89"/>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6" name="Google Shape;13516;p89"/>
          <p:cNvGrpSpPr/>
          <p:nvPr/>
        </p:nvGrpSpPr>
        <p:grpSpPr>
          <a:xfrm>
            <a:off x="4170289" y="2046804"/>
            <a:ext cx="344878" cy="343573"/>
            <a:chOff x="4195399" y="1970604"/>
            <a:chExt cx="344878" cy="343573"/>
          </a:xfrm>
        </p:grpSpPr>
        <p:sp>
          <p:nvSpPr>
            <p:cNvPr id="13517" name="Google Shape;13517;p89"/>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9"/>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9"/>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9"/>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89"/>
          <p:cNvGrpSpPr/>
          <p:nvPr/>
        </p:nvGrpSpPr>
        <p:grpSpPr>
          <a:xfrm>
            <a:off x="4649681" y="2053647"/>
            <a:ext cx="344528" cy="344114"/>
            <a:chOff x="4674791" y="1977447"/>
            <a:chExt cx="344528" cy="344114"/>
          </a:xfrm>
        </p:grpSpPr>
        <p:sp>
          <p:nvSpPr>
            <p:cNvPr id="13522" name="Google Shape;13522;p89"/>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9"/>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9"/>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9"/>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9"/>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9"/>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9"/>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9"/>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9"/>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9"/>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9"/>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9"/>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9"/>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9"/>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9"/>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9"/>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9"/>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9"/>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9"/>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9"/>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9"/>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9"/>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9"/>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9"/>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9"/>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9"/>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89"/>
          <p:cNvGrpSpPr/>
          <p:nvPr/>
        </p:nvGrpSpPr>
        <p:grpSpPr>
          <a:xfrm>
            <a:off x="6058700" y="1623497"/>
            <a:ext cx="382819" cy="310788"/>
            <a:chOff x="6083810" y="1547297"/>
            <a:chExt cx="382819" cy="310788"/>
          </a:xfrm>
        </p:grpSpPr>
        <p:sp>
          <p:nvSpPr>
            <p:cNvPr id="13549" name="Google Shape;13549;p89"/>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9"/>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9"/>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9"/>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9"/>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9"/>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9"/>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9"/>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9"/>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9"/>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9"/>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9"/>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9"/>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9"/>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9"/>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9"/>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9"/>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9"/>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7" name="Google Shape;13567;p89"/>
          <p:cNvGrpSpPr/>
          <p:nvPr/>
        </p:nvGrpSpPr>
        <p:grpSpPr>
          <a:xfrm>
            <a:off x="6533190" y="1614393"/>
            <a:ext cx="382788" cy="328613"/>
            <a:chOff x="6558300" y="1538193"/>
            <a:chExt cx="382788" cy="328613"/>
          </a:xfrm>
        </p:grpSpPr>
        <p:sp>
          <p:nvSpPr>
            <p:cNvPr id="13568" name="Google Shape;13568;p89"/>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9"/>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89"/>
          <p:cNvGrpSpPr/>
          <p:nvPr/>
        </p:nvGrpSpPr>
        <p:grpSpPr>
          <a:xfrm>
            <a:off x="5168892" y="1587497"/>
            <a:ext cx="259605" cy="346024"/>
            <a:chOff x="5194002" y="1511297"/>
            <a:chExt cx="259605" cy="346024"/>
          </a:xfrm>
        </p:grpSpPr>
        <p:sp>
          <p:nvSpPr>
            <p:cNvPr id="13571" name="Google Shape;13571;p89"/>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9"/>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9"/>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9"/>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5" name="Google Shape;13575;p89"/>
          <p:cNvGrpSpPr/>
          <p:nvPr/>
        </p:nvGrpSpPr>
        <p:grpSpPr>
          <a:xfrm>
            <a:off x="1369631" y="1588261"/>
            <a:ext cx="252444" cy="351722"/>
            <a:chOff x="1394741" y="1512061"/>
            <a:chExt cx="252444" cy="351722"/>
          </a:xfrm>
        </p:grpSpPr>
        <p:sp>
          <p:nvSpPr>
            <p:cNvPr id="13576" name="Google Shape;13576;p8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89"/>
          <p:cNvGrpSpPr/>
          <p:nvPr/>
        </p:nvGrpSpPr>
        <p:grpSpPr>
          <a:xfrm>
            <a:off x="829986" y="1580685"/>
            <a:ext cx="380910" cy="339594"/>
            <a:chOff x="855096" y="1504485"/>
            <a:chExt cx="380910" cy="339594"/>
          </a:xfrm>
        </p:grpSpPr>
        <p:sp>
          <p:nvSpPr>
            <p:cNvPr id="13594" name="Google Shape;13594;p89"/>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9"/>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9"/>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9"/>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9"/>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89"/>
          <p:cNvGrpSpPr/>
          <p:nvPr/>
        </p:nvGrpSpPr>
        <p:grpSpPr>
          <a:xfrm>
            <a:off x="1794466" y="1587879"/>
            <a:ext cx="352103" cy="352103"/>
            <a:chOff x="1819576" y="1511679"/>
            <a:chExt cx="352103" cy="352103"/>
          </a:xfrm>
        </p:grpSpPr>
        <p:sp>
          <p:nvSpPr>
            <p:cNvPr id="13600" name="Google Shape;13600;p89"/>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9"/>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9"/>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9"/>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89"/>
          <p:cNvGrpSpPr/>
          <p:nvPr/>
        </p:nvGrpSpPr>
        <p:grpSpPr>
          <a:xfrm>
            <a:off x="5595987" y="1576961"/>
            <a:ext cx="371424" cy="355446"/>
            <a:chOff x="5621097" y="1500761"/>
            <a:chExt cx="371424" cy="355446"/>
          </a:xfrm>
        </p:grpSpPr>
        <p:sp>
          <p:nvSpPr>
            <p:cNvPr id="13605" name="Google Shape;13605;p89"/>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9"/>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89"/>
          <p:cNvGrpSpPr/>
          <p:nvPr/>
        </p:nvGrpSpPr>
        <p:grpSpPr>
          <a:xfrm>
            <a:off x="4645129" y="1617799"/>
            <a:ext cx="359679" cy="321833"/>
            <a:chOff x="4670239" y="1541599"/>
            <a:chExt cx="359679" cy="321833"/>
          </a:xfrm>
        </p:grpSpPr>
        <p:sp>
          <p:nvSpPr>
            <p:cNvPr id="13608" name="Google Shape;13608;p8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89"/>
          <p:cNvGrpSpPr/>
          <p:nvPr/>
        </p:nvGrpSpPr>
        <p:grpSpPr>
          <a:xfrm>
            <a:off x="4187319" y="1578585"/>
            <a:ext cx="321037" cy="353822"/>
            <a:chOff x="4212429" y="1502385"/>
            <a:chExt cx="321037" cy="353822"/>
          </a:xfrm>
        </p:grpSpPr>
        <p:sp>
          <p:nvSpPr>
            <p:cNvPr id="13614" name="Google Shape;13614;p89"/>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9"/>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9"/>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9"/>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8" name="Google Shape;13618;p89"/>
          <p:cNvGrpSpPr/>
          <p:nvPr/>
        </p:nvGrpSpPr>
        <p:grpSpPr>
          <a:xfrm>
            <a:off x="2277678" y="1582181"/>
            <a:ext cx="336188" cy="335425"/>
            <a:chOff x="2302788" y="1505981"/>
            <a:chExt cx="336188" cy="335425"/>
          </a:xfrm>
        </p:grpSpPr>
        <p:sp>
          <p:nvSpPr>
            <p:cNvPr id="13619" name="Google Shape;13619;p89"/>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9"/>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9"/>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9"/>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9"/>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9"/>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9"/>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9"/>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9"/>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9"/>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9"/>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9"/>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9"/>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9"/>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9"/>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9"/>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9"/>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89"/>
          <p:cNvGrpSpPr/>
          <p:nvPr/>
        </p:nvGrpSpPr>
        <p:grpSpPr>
          <a:xfrm>
            <a:off x="2755191" y="1598096"/>
            <a:ext cx="333133" cy="321037"/>
            <a:chOff x="2780301" y="1521896"/>
            <a:chExt cx="333133" cy="321037"/>
          </a:xfrm>
        </p:grpSpPr>
        <p:sp>
          <p:nvSpPr>
            <p:cNvPr id="13637" name="Google Shape;13637;p89"/>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9"/>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9"/>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9"/>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9"/>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9"/>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9"/>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9"/>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9"/>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9"/>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9"/>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9"/>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9"/>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9"/>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9"/>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9"/>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9"/>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9"/>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9"/>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9"/>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89"/>
          <p:cNvGrpSpPr/>
          <p:nvPr/>
        </p:nvGrpSpPr>
        <p:grpSpPr>
          <a:xfrm>
            <a:off x="3291049" y="1591285"/>
            <a:ext cx="211892" cy="339594"/>
            <a:chOff x="3316159" y="1515085"/>
            <a:chExt cx="211892" cy="339594"/>
          </a:xfrm>
        </p:grpSpPr>
        <p:sp>
          <p:nvSpPr>
            <p:cNvPr id="13658" name="Google Shape;13658;p89"/>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9"/>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9"/>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1" name="Google Shape;13661;p89"/>
            <p:cNvGrpSpPr/>
            <p:nvPr/>
          </p:nvGrpSpPr>
          <p:grpSpPr>
            <a:xfrm>
              <a:off x="3316159" y="1515085"/>
              <a:ext cx="211892" cy="339594"/>
              <a:chOff x="3316159" y="1515085"/>
              <a:chExt cx="211892" cy="339594"/>
            </a:xfrm>
          </p:grpSpPr>
          <p:sp>
            <p:nvSpPr>
              <p:cNvPr id="13662" name="Google Shape;13662;p89"/>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9"/>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9"/>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9"/>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9"/>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9"/>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68" name="Google Shape;13668;p89"/>
          <p:cNvGrpSpPr/>
          <p:nvPr/>
        </p:nvGrpSpPr>
        <p:grpSpPr>
          <a:xfrm>
            <a:off x="3691248" y="1620855"/>
            <a:ext cx="361971" cy="314958"/>
            <a:chOff x="3716358" y="1544655"/>
            <a:chExt cx="361971" cy="314958"/>
          </a:xfrm>
        </p:grpSpPr>
        <p:sp>
          <p:nvSpPr>
            <p:cNvPr id="13669" name="Google Shape;13669;p89"/>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9"/>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9"/>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9"/>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9"/>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4" name="Google Shape;13674;p89"/>
            <p:cNvGrpSpPr/>
            <p:nvPr/>
          </p:nvGrpSpPr>
          <p:grpSpPr>
            <a:xfrm>
              <a:off x="3716358" y="1544655"/>
              <a:ext cx="361971" cy="314958"/>
              <a:chOff x="3716358" y="1544655"/>
              <a:chExt cx="361971" cy="314958"/>
            </a:xfrm>
          </p:grpSpPr>
          <p:sp>
            <p:nvSpPr>
              <p:cNvPr id="13675" name="Google Shape;13675;p89"/>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9"/>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9"/>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9"/>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9"/>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80" name="Google Shape;13680;p89"/>
          <p:cNvGrpSpPr/>
          <p:nvPr/>
        </p:nvGrpSpPr>
        <p:grpSpPr>
          <a:xfrm>
            <a:off x="6986814" y="1633752"/>
            <a:ext cx="499533" cy="305136"/>
            <a:chOff x="7009649" y="1541981"/>
            <a:chExt cx="524940" cy="320655"/>
          </a:xfrm>
        </p:grpSpPr>
        <p:sp>
          <p:nvSpPr>
            <p:cNvPr id="13681" name="Google Shape;13681;p8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89"/>
          <p:cNvGrpSpPr/>
          <p:nvPr/>
        </p:nvGrpSpPr>
        <p:grpSpPr>
          <a:xfrm>
            <a:off x="8008924" y="1594309"/>
            <a:ext cx="282746" cy="340358"/>
            <a:chOff x="8034034" y="1518109"/>
            <a:chExt cx="282746" cy="340358"/>
          </a:xfrm>
        </p:grpSpPr>
        <p:sp>
          <p:nvSpPr>
            <p:cNvPr id="13690" name="Google Shape;13690;p89"/>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9"/>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9"/>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9"/>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4" name="Google Shape;13694;p89"/>
          <p:cNvGrpSpPr/>
          <p:nvPr/>
        </p:nvGrpSpPr>
        <p:grpSpPr>
          <a:xfrm>
            <a:off x="7557192" y="1576134"/>
            <a:ext cx="369133" cy="360411"/>
            <a:chOff x="7582302" y="1499934"/>
            <a:chExt cx="369133" cy="360411"/>
          </a:xfrm>
        </p:grpSpPr>
        <p:sp>
          <p:nvSpPr>
            <p:cNvPr id="13695" name="Google Shape;13695;p89"/>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9"/>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9"/>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9"/>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9"/>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89"/>
          <p:cNvGrpSpPr/>
          <p:nvPr/>
        </p:nvGrpSpPr>
        <p:grpSpPr>
          <a:xfrm>
            <a:off x="6170979" y="3893352"/>
            <a:ext cx="346056" cy="345674"/>
            <a:chOff x="2238181" y="4120624"/>
            <a:chExt cx="346056" cy="345674"/>
          </a:xfrm>
        </p:grpSpPr>
        <p:grpSp>
          <p:nvGrpSpPr>
            <p:cNvPr id="13701" name="Google Shape;13701;p89"/>
            <p:cNvGrpSpPr/>
            <p:nvPr/>
          </p:nvGrpSpPr>
          <p:grpSpPr>
            <a:xfrm>
              <a:off x="2309155" y="4177413"/>
              <a:ext cx="203862" cy="231903"/>
              <a:chOff x="1512725" y="258500"/>
              <a:chExt cx="4570900" cy="5199625"/>
            </a:xfrm>
          </p:grpSpPr>
          <p:sp>
            <p:nvSpPr>
              <p:cNvPr id="13702" name="Google Shape;13702;p8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4" name="Google Shape;13704;p8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5" name="Google Shape;13705;p8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09"/>
        <p:cNvGrpSpPr/>
        <p:nvPr/>
      </p:nvGrpSpPr>
      <p:grpSpPr>
        <a:xfrm>
          <a:off x="0" y="0"/>
          <a:ext cx="0" cy="0"/>
          <a:chOff x="0" y="0"/>
          <a:chExt cx="0" cy="0"/>
        </a:xfrm>
      </p:grpSpPr>
      <p:pic>
        <p:nvPicPr>
          <p:cNvPr id="13710" name="Google Shape;13710;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81"/>
        <p:cNvGrpSpPr/>
        <p:nvPr/>
      </p:nvGrpSpPr>
      <p:grpSpPr>
        <a:xfrm>
          <a:off x="0" y="0"/>
          <a:ext cx="0" cy="0"/>
          <a:chOff x="0" y="0"/>
          <a:chExt cx="0" cy="0"/>
        </a:xfrm>
      </p:grpSpPr>
      <p:sp>
        <p:nvSpPr>
          <p:cNvPr id="6" name="Google Shape;1462;p38">
            <a:extLst>
              <a:ext uri="{FF2B5EF4-FFF2-40B4-BE49-F238E27FC236}">
                <a16:creationId xmlns:a16="http://schemas.microsoft.com/office/drawing/2014/main" id="{764D35C7-396B-B438-1073-084696042ED8}"/>
              </a:ext>
            </a:extLst>
          </p:cNvPr>
          <p:cNvSpPr txBox="1">
            <a:spLocks noGrp="1"/>
          </p:cNvSpPr>
          <p:nvPr>
            <p:ph type="title"/>
          </p:nvPr>
        </p:nvSpPr>
        <p:spPr>
          <a:xfrm>
            <a:off x="720000" y="957980"/>
            <a:ext cx="7704000" cy="93463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 You!</a:t>
            </a:r>
            <a:endParaRPr dirty="0"/>
          </a:p>
        </p:txBody>
      </p:sp>
      <p:sp>
        <p:nvSpPr>
          <p:cNvPr id="7" name="Google Shape;1464;p38">
            <a:extLst>
              <a:ext uri="{FF2B5EF4-FFF2-40B4-BE49-F238E27FC236}">
                <a16:creationId xmlns:a16="http://schemas.microsoft.com/office/drawing/2014/main" id="{B246C0A7-FF46-A7A2-D069-B68CF8B70087}"/>
              </a:ext>
            </a:extLst>
          </p:cNvPr>
          <p:cNvSpPr txBox="1">
            <a:spLocks noGrp="1"/>
          </p:cNvSpPr>
          <p:nvPr>
            <p:ph type="subTitle" idx="1"/>
          </p:nvPr>
        </p:nvSpPr>
        <p:spPr>
          <a:xfrm>
            <a:off x="3394978" y="2151114"/>
            <a:ext cx="2354044" cy="42063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solidFill>
                  <a:schemeClr val="tx1"/>
                </a:solidFill>
              </a:rPr>
              <a:t>Ahmed Fahzain Rizwan</a:t>
            </a:r>
          </a:p>
        </p:txBody>
      </p:sp>
      <p:sp>
        <p:nvSpPr>
          <p:cNvPr id="8" name="Google Shape;1464;p38">
            <a:extLst>
              <a:ext uri="{FF2B5EF4-FFF2-40B4-BE49-F238E27FC236}">
                <a16:creationId xmlns:a16="http://schemas.microsoft.com/office/drawing/2014/main" id="{10918787-9C32-0033-B9B6-6A97E351A98E}"/>
              </a:ext>
            </a:extLst>
          </p:cNvPr>
          <p:cNvSpPr txBox="1">
            <a:spLocks/>
          </p:cNvSpPr>
          <p:nvPr/>
        </p:nvSpPr>
        <p:spPr>
          <a:xfrm>
            <a:off x="3131066" y="2381950"/>
            <a:ext cx="288186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6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US" sz="1400" dirty="0"/>
              <a:t>saiyedfahzain191@gmail.com</a:t>
            </a:r>
          </a:p>
        </p:txBody>
      </p:sp>
      <p:sp>
        <p:nvSpPr>
          <p:cNvPr id="9" name="Google Shape;1464;p38">
            <a:extLst>
              <a:ext uri="{FF2B5EF4-FFF2-40B4-BE49-F238E27FC236}">
                <a16:creationId xmlns:a16="http://schemas.microsoft.com/office/drawing/2014/main" id="{5D73ED04-FD78-A55D-AD91-4E59A5FE9B96}"/>
              </a:ext>
            </a:extLst>
          </p:cNvPr>
          <p:cNvSpPr txBox="1">
            <a:spLocks/>
          </p:cNvSpPr>
          <p:nvPr/>
        </p:nvSpPr>
        <p:spPr>
          <a:xfrm>
            <a:off x="3448542" y="2830244"/>
            <a:ext cx="2354044" cy="4206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6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US" b="1" dirty="0">
                <a:solidFill>
                  <a:schemeClr val="tx1"/>
                </a:solidFill>
              </a:rPr>
              <a:t>Sheth Sarjil</a:t>
            </a:r>
          </a:p>
        </p:txBody>
      </p:sp>
      <p:sp>
        <p:nvSpPr>
          <p:cNvPr id="10" name="Google Shape;1464;p38">
            <a:extLst>
              <a:ext uri="{FF2B5EF4-FFF2-40B4-BE49-F238E27FC236}">
                <a16:creationId xmlns:a16="http://schemas.microsoft.com/office/drawing/2014/main" id="{B1DF0683-4D7A-C449-11B7-D2EB346A0A40}"/>
              </a:ext>
            </a:extLst>
          </p:cNvPr>
          <p:cNvSpPr txBox="1">
            <a:spLocks/>
          </p:cNvSpPr>
          <p:nvPr/>
        </p:nvSpPr>
        <p:spPr>
          <a:xfrm>
            <a:off x="3184630" y="3061080"/>
            <a:ext cx="288186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6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US" sz="1400" dirty="0"/>
              <a:t>sarjilark123@gmail.com</a:t>
            </a:r>
          </a:p>
        </p:txBody>
      </p:sp>
      <p:sp>
        <p:nvSpPr>
          <p:cNvPr id="11" name="Google Shape;1464;p38">
            <a:extLst>
              <a:ext uri="{FF2B5EF4-FFF2-40B4-BE49-F238E27FC236}">
                <a16:creationId xmlns:a16="http://schemas.microsoft.com/office/drawing/2014/main" id="{C9947604-51A7-F787-7D1A-AC5FCFDE008C}"/>
              </a:ext>
            </a:extLst>
          </p:cNvPr>
          <p:cNvSpPr txBox="1">
            <a:spLocks/>
          </p:cNvSpPr>
          <p:nvPr/>
        </p:nvSpPr>
        <p:spPr>
          <a:xfrm>
            <a:off x="3364722" y="3606486"/>
            <a:ext cx="2354044" cy="4206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6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US" b="1" dirty="0">
                <a:solidFill>
                  <a:schemeClr val="tx1"/>
                </a:solidFill>
              </a:rPr>
              <a:t>Malek Burhaan</a:t>
            </a:r>
          </a:p>
        </p:txBody>
      </p:sp>
      <p:sp>
        <p:nvSpPr>
          <p:cNvPr id="12" name="Google Shape;1464;p38">
            <a:extLst>
              <a:ext uri="{FF2B5EF4-FFF2-40B4-BE49-F238E27FC236}">
                <a16:creationId xmlns:a16="http://schemas.microsoft.com/office/drawing/2014/main" id="{54B5D550-9DD5-38D6-FC11-F699FB151D07}"/>
              </a:ext>
            </a:extLst>
          </p:cNvPr>
          <p:cNvSpPr txBox="1">
            <a:spLocks/>
          </p:cNvSpPr>
          <p:nvPr/>
        </p:nvSpPr>
        <p:spPr>
          <a:xfrm>
            <a:off x="3131066" y="3875422"/>
            <a:ext cx="288186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6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US" sz="1400" dirty="0"/>
              <a:t>malekburhaan@gmail.com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pic>
        <p:nvPicPr>
          <p:cNvPr id="19" name="Picture 18">
            <a:extLst>
              <a:ext uri="{FF2B5EF4-FFF2-40B4-BE49-F238E27FC236}">
                <a16:creationId xmlns:a16="http://schemas.microsoft.com/office/drawing/2014/main" id="{9DF52176-6C00-2427-60CE-2342CF607EC4}"/>
              </a:ext>
            </a:extLst>
          </p:cNvPr>
          <p:cNvPicPr>
            <a:picLocks noChangeAspect="1"/>
          </p:cNvPicPr>
          <p:nvPr/>
        </p:nvPicPr>
        <p:blipFill>
          <a:blip r:embed="rId3">
            <a:alphaModFix amt="29000"/>
          </a:blip>
          <a:stretch>
            <a:fillRect/>
          </a:stretch>
        </p:blipFill>
        <p:spPr>
          <a:xfrm rot="20083787">
            <a:off x="1453902" y="29655"/>
            <a:ext cx="1096431" cy="1096431"/>
          </a:xfrm>
          <a:prstGeom prst="rect">
            <a:avLst/>
          </a:prstGeom>
        </p:spPr>
      </p:pic>
      <p:sp>
        <p:nvSpPr>
          <p:cNvPr id="1496" name="Google Shape;1496;p41"/>
          <p:cNvSpPr txBox="1">
            <a:spLocks noGrp="1"/>
          </p:cNvSpPr>
          <p:nvPr>
            <p:ph type="subTitle" idx="1"/>
          </p:nvPr>
        </p:nvSpPr>
        <p:spPr>
          <a:xfrm>
            <a:off x="1621080" y="1411538"/>
            <a:ext cx="2885378" cy="118326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dirty="0"/>
              <a:t>The paper aims to explore employability factors for Indian and international engineering graduates, offering strategies for global enhancement.</a:t>
            </a:r>
          </a:p>
        </p:txBody>
      </p:sp>
      <p:sp>
        <p:nvSpPr>
          <p:cNvPr id="4" name="Google Shape;1473;p38">
            <a:extLst>
              <a:ext uri="{FF2B5EF4-FFF2-40B4-BE49-F238E27FC236}">
                <a16:creationId xmlns:a16="http://schemas.microsoft.com/office/drawing/2014/main" id="{23253D7B-68B9-2303-F719-07A06A5A833A}"/>
              </a:ext>
            </a:extLst>
          </p:cNvPr>
          <p:cNvSpPr txBox="1">
            <a:spLocks/>
          </p:cNvSpPr>
          <p:nvPr/>
        </p:nvSpPr>
        <p:spPr>
          <a:xfrm>
            <a:off x="1273505" y="1054896"/>
            <a:ext cx="2391715" cy="484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500" b="1" dirty="0">
                <a:solidFill>
                  <a:srgbClr val="79E0FF"/>
                </a:solidFill>
              </a:rPr>
              <a:t>4. Shared Concerns</a:t>
            </a:r>
          </a:p>
        </p:txBody>
      </p:sp>
      <p:sp>
        <p:nvSpPr>
          <p:cNvPr id="5" name="Google Shape;1496;p41">
            <a:extLst>
              <a:ext uri="{FF2B5EF4-FFF2-40B4-BE49-F238E27FC236}">
                <a16:creationId xmlns:a16="http://schemas.microsoft.com/office/drawing/2014/main" id="{483E7701-3B84-5172-B455-345D3F64B7F2}"/>
              </a:ext>
            </a:extLst>
          </p:cNvPr>
          <p:cNvSpPr txBox="1">
            <a:spLocks/>
          </p:cNvSpPr>
          <p:nvPr/>
        </p:nvSpPr>
        <p:spPr>
          <a:xfrm>
            <a:off x="5188931" y="2970507"/>
            <a:ext cx="2936487" cy="11230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lvl="0" indent="0" algn="l" rtl="0">
              <a:spcBef>
                <a:spcPts val="0"/>
              </a:spcBef>
              <a:spcAft>
                <a:spcPts val="0"/>
              </a:spcAft>
              <a:buNone/>
            </a:pPr>
            <a:r>
              <a:rPr lang="en-US" sz="1300" dirty="0"/>
              <a:t>The study helps engineering graduates worldwide be better prepared and more competitive by matching what they learn with what companies need.</a:t>
            </a:r>
          </a:p>
        </p:txBody>
      </p:sp>
      <p:sp>
        <p:nvSpPr>
          <p:cNvPr id="6" name="Google Shape;1473;p38">
            <a:extLst>
              <a:ext uri="{FF2B5EF4-FFF2-40B4-BE49-F238E27FC236}">
                <a16:creationId xmlns:a16="http://schemas.microsoft.com/office/drawing/2014/main" id="{7A25376A-9FDC-7B12-0A55-2C5F354E20A7}"/>
              </a:ext>
            </a:extLst>
          </p:cNvPr>
          <p:cNvSpPr txBox="1">
            <a:spLocks/>
          </p:cNvSpPr>
          <p:nvPr/>
        </p:nvSpPr>
        <p:spPr>
          <a:xfrm>
            <a:off x="4797160" y="2596074"/>
            <a:ext cx="3720028" cy="484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500" b="1" dirty="0">
                <a:solidFill>
                  <a:srgbClr val="79E0FF"/>
                </a:solidFill>
              </a:rPr>
              <a:t>6. Bridging Educational-Industry Gap </a:t>
            </a:r>
          </a:p>
        </p:txBody>
      </p:sp>
      <p:sp>
        <p:nvSpPr>
          <p:cNvPr id="12" name="Google Shape;1496;p41">
            <a:extLst>
              <a:ext uri="{FF2B5EF4-FFF2-40B4-BE49-F238E27FC236}">
                <a16:creationId xmlns:a16="http://schemas.microsoft.com/office/drawing/2014/main" id="{511E643C-2D20-45E6-5024-CFE12A0992D7}"/>
              </a:ext>
            </a:extLst>
          </p:cNvPr>
          <p:cNvSpPr txBox="1">
            <a:spLocks/>
          </p:cNvSpPr>
          <p:nvPr/>
        </p:nvSpPr>
        <p:spPr>
          <a:xfrm>
            <a:off x="5151864" y="1463409"/>
            <a:ext cx="29364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lgn="l"/>
            <a:r>
              <a:rPr lang="en-US" sz="1300" dirty="0"/>
              <a:t>Exploring the varied factors that affect employability for engineering graduates from different backgrounds.</a:t>
            </a:r>
          </a:p>
        </p:txBody>
      </p:sp>
      <p:sp>
        <p:nvSpPr>
          <p:cNvPr id="13" name="Google Shape;1473;p38">
            <a:extLst>
              <a:ext uri="{FF2B5EF4-FFF2-40B4-BE49-F238E27FC236}">
                <a16:creationId xmlns:a16="http://schemas.microsoft.com/office/drawing/2014/main" id="{CE167689-07F8-DF26-72D8-DC39E9FB3381}"/>
              </a:ext>
            </a:extLst>
          </p:cNvPr>
          <p:cNvSpPr txBox="1">
            <a:spLocks/>
          </p:cNvSpPr>
          <p:nvPr/>
        </p:nvSpPr>
        <p:spPr>
          <a:xfrm>
            <a:off x="4894072" y="1080552"/>
            <a:ext cx="2885378" cy="484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N" sz="1500" b="1" dirty="0">
                <a:solidFill>
                  <a:srgbClr val="79E0FF"/>
                </a:solidFill>
              </a:rPr>
              <a:t>5. Understanding Differences</a:t>
            </a:r>
          </a:p>
        </p:txBody>
      </p:sp>
      <p:sp>
        <p:nvSpPr>
          <p:cNvPr id="1488" name="Google Shape;1488;p40"/>
          <p:cNvSpPr txBox="1">
            <a:spLocks noGrp="1"/>
          </p:cNvSpPr>
          <p:nvPr>
            <p:ph type="title"/>
          </p:nvPr>
        </p:nvSpPr>
        <p:spPr>
          <a:xfrm>
            <a:off x="2473525" y="347502"/>
            <a:ext cx="2420547"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Introduction</a:t>
            </a:r>
            <a:endParaRPr sz="3200" dirty="0"/>
          </a:p>
        </p:txBody>
      </p:sp>
      <p:sp>
        <p:nvSpPr>
          <p:cNvPr id="1489" name="Google Shape;1489;p40"/>
          <p:cNvSpPr txBox="1">
            <a:spLocks/>
          </p:cNvSpPr>
          <p:nvPr/>
        </p:nvSpPr>
        <p:spPr>
          <a:xfrm>
            <a:off x="1526201" y="123254"/>
            <a:ext cx="1159661" cy="95729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 sz="5700" dirty="0">
                <a:solidFill>
                  <a:schemeClr val="accent4">
                    <a:lumMod val="75000"/>
                  </a:schemeClr>
                </a:solidFill>
              </a:rPr>
              <a:t>02</a:t>
            </a:r>
          </a:p>
        </p:txBody>
      </p:sp>
      <p:sp>
        <p:nvSpPr>
          <p:cNvPr id="1490" name="Google Shape;1490;p40"/>
          <p:cNvSpPr txBox="1">
            <a:spLocks/>
          </p:cNvSpPr>
          <p:nvPr/>
        </p:nvSpPr>
        <p:spPr>
          <a:xfrm>
            <a:off x="2416202" y="567668"/>
            <a:ext cx="1921933"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US" dirty="0"/>
              <a:t>Context of the topic</a:t>
            </a:r>
          </a:p>
        </p:txBody>
      </p:sp>
      <p:sp>
        <p:nvSpPr>
          <p:cNvPr id="2995" name="Google Shape;1489;p40">
            <a:extLst>
              <a:ext uri="{FF2B5EF4-FFF2-40B4-BE49-F238E27FC236}">
                <a16:creationId xmlns:a16="http://schemas.microsoft.com/office/drawing/2014/main" id="{EF728DB5-61F3-41D8-5069-16F7DE375B74}"/>
              </a:ext>
            </a:extLst>
          </p:cNvPr>
          <p:cNvSpPr txBox="1">
            <a:spLocks/>
          </p:cNvSpPr>
          <p:nvPr/>
        </p:nvSpPr>
        <p:spPr>
          <a:xfrm>
            <a:off x="4556078" y="108225"/>
            <a:ext cx="694038" cy="375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 sz="2000" dirty="0">
                <a:solidFill>
                  <a:schemeClr val="accent4">
                    <a:lumMod val="75000"/>
                  </a:schemeClr>
                </a:solidFill>
              </a:rPr>
              <a:t>2</a:t>
            </a:r>
          </a:p>
        </p:txBody>
      </p:sp>
      <p:grpSp>
        <p:nvGrpSpPr>
          <p:cNvPr id="3010" name="Google Shape;9115;p81">
            <a:extLst>
              <a:ext uri="{FF2B5EF4-FFF2-40B4-BE49-F238E27FC236}">
                <a16:creationId xmlns:a16="http://schemas.microsoft.com/office/drawing/2014/main" id="{18093C73-3670-F758-D00E-3C4F6C0B9658}"/>
              </a:ext>
            </a:extLst>
          </p:cNvPr>
          <p:cNvGrpSpPr/>
          <p:nvPr/>
        </p:nvGrpSpPr>
        <p:grpSpPr>
          <a:xfrm>
            <a:off x="1621080" y="2746502"/>
            <a:ext cx="3153734" cy="1449665"/>
            <a:chOff x="712664" y="3693287"/>
            <a:chExt cx="1460738" cy="698160"/>
          </a:xfrm>
        </p:grpSpPr>
        <p:grpSp>
          <p:nvGrpSpPr>
            <p:cNvPr id="3011" name="Google Shape;9116;p81">
              <a:extLst>
                <a:ext uri="{FF2B5EF4-FFF2-40B4-BE49-F238E27FC236}">
                  <a16:creationId xmlns:a16="http://schemas.microsoft.com/office/drawing/2014/main" id="{B6D8E429-CAB9-0388-C17C-A731E437191D}"/>
                </a:ext>
              </a:extLst>
            </p:cNvPr>
            <p:cNvGrpSpPr/>
            <p:nvPr/>
          </p:nvGrpSpPr>
          <p:grpSpPr>
            <a:xfrm>
              <a:off x="1380079" y="4133090"/>
              <a:ext cx="234048" cy="258099"/>
              <a:chOff x="1380079" y="4133090"/>
              <a:chExt cx="234048" cy="258099"/>
            </a:xfrm>
          </p:grpSpPr>
          <p:sp>
            <p:nvSpPr>
              <p:cNvPr id="3023" name="Google Shape;9117;p81">
                <a:extLst>
                  <a:ext uri="{FF2B5EF4-FFF2-40B4-BE49-F238E27FC236}">
                    <a16:creationId xmlns:a16="http://schemas.microsoft.com/office/drawing/2014/main" id="{AADC971A-8888-A7D4-50A7-C2D8C2186F68}"/>
                  </a:ext>
                </a:extLst>
              </p:cNvPr>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9118;p81">
                <a:extLst>
                  <a:ext uri="{FF2B5EF4-FFF2-40B4-BE49-F238E27FC236}">
                    <a16:creationId xmlns:a16="http://schemas.microsoft.com/office/drawing/2014/main" id="{537E9B31-C158-F1BF-2BCA-3AABDDD840A4}"/>
                  </a:ext>
                </a:extLst>
              </p:cNvPr>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9119;p81">
                <a:extLst>
                  <a:ext uri="{FF2B5EF4-FFF2-40B4-BE49-F238E27FC236}">
                    <a16:creationId xmlns:a16="http://schemas.microsoft.com/office/drawing/2014/main" id="{9F949C1F-4798-290A-562A-C6A6C0D90A73}"/>
                  </a:ext>
                </a:extLst>
              </p:cNvPr>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2" name="Google Shape;9120;p81">
              <a:extLst>
                <a:ext uri="{FF2B5EF4-FFF2-40B4-BE49-F238E27FC236}">
                  <a16:creationId xmlns:a16="http://schemas.microsoft.com/office/drawing/2014/main" id="{8A4B78C0-E3D5-8AE8-871A-3239404AC68F}"/>
                </a:ext>
              </a:extLst>
            </p:cNvPr>
            <p:cNvGrpSpPr/>
            <p:nvPr/>
          </p:nvGrpSpPr>
          <p:grpSpPr>
            <a:xfrm>
              <a:off x="884610" y="3864082"/>
              <a:ext cx="1118566" cy="527275"/>
              <a:chOff x="890961" y="3865463"/>
              <a:chExt cx="1115221" cy="525698"/>
            </a:xfrm>
          </p:grpSpPr>
          <p:sp>
            <p:nvSpPr>
              <p:cNvPr id="3020" name="Google Shape;9121;p81">
                <a:extLst>
                  <a:ext uri="{FF2B5EF4-FFF2-40B4-BE49-F238E27FC236}">
                    <a16:creationId xmlns:a16="http://schemas.microsoft.com/office/drawing/2014/main" id="{BE651A2F-CDB7-BDDA-773D-B09FA979041C}"/>
                  </a:ext>
                </a:extLst>
              </p:cNvPr>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9122;p81">
                <a:extLst>
                  <a:ext uri="{FF2B5EF4-FFF2-40B4-BE49-F238E27FC236}">
                    <a16:creationId xmlns:a16="http://schemas.microsoft.com/office/drawing/2014/main" id="{617C8BFF-9578-4B73-F0D2-7B6C6DB124BC}"/>
                  </a:ext>
                </a:extLst>
              </p:cNvPr>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9123;p81">
                <a:extLst>
                  <a:ext uri="{FF2B5EF4-FFF2-40B4-BE49-F238E27FC236}">
                    <a16:creationId xmlns:a16="http://schemas.microsoft.com/office/drawing/2014/main" id="{A105A37C-DF98-C4A3-1950-00C74F51B067}"/>
                  </a:ext>
                </a:extLst>
              </p:cNvPr>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3" name="Google Shape;9124;p81">
              <a:extLst>
                <a:ext uri="{FF2B5EF4-FFF2-40B4-BE49-F238E27FC236}">
                  <a16:creationId xmlns:a16="http://schemas.microsoft.com/office/drawing/2014/main" id="{30D8ABFF-E16D-3367-4FCB-5B83EBC2D83F}"/>
                </a:ext>
              </a:extLst>
            </p:cNvPr>
            <p:cNvGrpSpPr/>
            <p:nvPr/>
          </p:nvGrpSpPr>
          <p:grpSpPr>
            <a:xfrm>
              <a:off x="712664" y="3693287"/>
              <a:ext cx="1460738" cy="698160"/>
              <a:chOff x="712664" y="3693025"/>
              <a:chExt cx="1460738" cy="698160"/>
            </a:xfrm>
          </p:grpSpPr>
          <p:sp>
            <p:nvSpPr>
              <p:cNvPr id="3014" name="Google Shape;9125;p81">
                <a:extLst>
                  <a:ext uri="{FF2B5EF4-FFF2-40B4-BE49-F238E27FC236}">
                    <a16:creationId xmlns:a16="http://schemas.microsoft.com/office/drawing/2014/main" id="{FE95FAB4-5260-357F-6DEC-4B631D147039}"/>
                  </a:ext>
                </a:extLst>
              </p:cNvPr>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9126;p81">
                <a:extLst>
                  <a:ext uri="{FF2B5EF4-FFF2-40B4-BE49-F238E27FC236}">
                    <a16:creationId xmlns:a16="http://schemas.microsoft.com/office/drawing/2014/main" id="{5ECD1381-F666-7084-09C2-502C077FA08E}"/>
                  </a:ext>
                </a:extLst>
              </p:cNvPr>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9127;p81">
                <a:extLst>
                  <a:ext uri="{FF2B5EF4-FFF2-40B4-BE49-F238E27FC236}">
                    <a16:creationId xmlns:a16="http://schemas.microsoft.com/office/drawing/2014/main" id="{C5EA1E5A-4602-D088-E68C-91F5D4ABD2B4}"/>
                  </a:ext>
                </a:extLst>
              </p:cNvPr>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9128;p81">
                <a:extLst>
                  <a:ext uri="{FF2B5EF4-FFF2-40B4-BE49-F238E27FC236}">
                    <a16:creationId xmlns:a16="http://schemas.microsoft.com/office/drawing/2014/main" id="{DFF5210F-EFFE-330F-0BB8-18FD46CE2150}"/>
                  </a:ext>
                </a:extLst>
              </p:cNvPr>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9129;p81">
                <a:extLst>
                  <a:ext uri="{FF2B5EF4-FFF2-40B4-BE49-F238E27FC236}">
                    <a16:creationId xmlns:a16="http://schemas.microsoft.com/office/drawing/2014/main" id="{0652F244-50E4-1C74-2023-69C2285FA33D}"/>
                  </a:ext>
                </a:extLst>
              </p:cNvPr>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9130;p81">
                <a:extLst>
                  <a:ext uri="{FF2B5EF4-FFF2-40B4-BE49-F238E27FC236}">
                    <a16:creationId xmlns:a16="http://schemas.microsoft.com/office/drawing/2014/main" id="{176CD6C0-CDB0-BC07-2595-ED5B15AA85EF}"/>
                  </a:ext>
                </a:extLst>
              </p:cNvPr>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3631201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4" name="Google Shape;1488;p40">
            <a:extLst>
              <a:ext uri="{FF2B5EF4-FFF2-40B4-BE49-F238E27FC236}">
                <a16:creationId xmlns:a16="http://schemas.microsoft.com/office/drawing/2014/main" id="{FD50FAD9-EE73-4AA6-98E8-8700C9C141C0}"/>
              </a:ext>
            </a:extLst>
          </p:cNvPr>
          <p:cNvSpPr txBox="1">
            <a:spLocks noGrp="1"/>
          </p:cNvSpPr>
          <p:nvPr>
            <p:ph type="title"/>
          </p:nvPr>
        </p:nvSpPr>
        <p:spPr>
          <a:xfrm>
            <a:off x="2354579" y="359503"/>
            <a:ext cx="3659646"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Literature Review</a:t>
            </a:r>
            <a:endParaRPr sz="3200" dirty="0"/>
          </a:p>
        </p:txBody>
      </p:sp>
      <p:sp>
        <p:nvSpPr>
          <p:cNvPr id="5" name="Google Shape;1489;p40">
            <a:extLst>
              <a:ext uri="{FF2B5EF4-FFF2-40B4-BE49-F238E27FC236}">
                <a16:creationId xmlns:a16="http://schemas.microsoft.com/office/drawing/2014/main" id="{16503F65-009A-BCFA-7610-D55C8C6F8B0B}"/>
              </a:ext>
            </a:extLst>
          </p:cNvPr>
          <p:cNvSpPr txBox="1">
            <a:spLocks/>
          </p:cNvSpPr>
          <p:nvPr/>
        </p:nvSpPr>
        <p:spPr>
          <a:xfrm>
            <a:off x="1526201" y="123254"/>
            <a:ext cx="1159661" cy="95729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indent="0"/>
            <a:r>
              <a:rPr lang="en" sz="5700" dirty="0">
                <a:solidFill>
                  <a:schemeClr val="accent4">
                    <a:lumMod val="75000"/>
                  </a:schemeClr>
                </a:solidFill>
              </a:rPr>
              <a:t>02</a:t>
            </a:r>
          </a:p>
        </p:txBody>
      </p:sp>
      <p:sp>
        <p:nvSpPr>
          <p:cNvPr id="6" name="Google Shape;1490;p40">
            <a:extLst>
              <a:ext uri="{FF2B5EF4-FFF2-40B4-BE49-F238E27FC236}">
                <a16:creationId xmlns:a16="http://schemas.microsoft.com/office/drawing/2014/main" id="{D5E00CDF-7268-CB0C-2F82-4489637A8073}"/>
              </a:ext>
            </a:extLst>
          </p:cNvPr>
          <p:cNvSpPr txBox="1">
            <a:spLocks/>
          </p:cNvSpPr>
          <p:nvPr/>
        </p:nvSpPr>
        <p:spPr>
          <a:xfrm>
            <a:off x="2416202" y="567668"/>
            <a:ext cx="2542374"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2pPr>
            <a:lvl3pPr marL="1371600" marR="0" lvl="2"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3pPr>
            <a:lvl4pPr marL="1828800" marR="0" lvl="3"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4pPr>
            <a:lvl5pPr marL="2286000" marR="0" lvl="4"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5pPr>
            <a:lvl6pPr marL="2743200" marR="0" lvl="5"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6pPr>
            <a:lvl7pPr marL="3200400" marR="0" lvl="6"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7pPr>
            <a:lvl8pPr marL="3657600" marR="0" lvl="7"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8pPr>
            <a:lvl9pPr marL="4114800" marR="0" lvl="8" indent="-317500" algn="ctr" rtl="0">
              <a:lnSpc>
                <a:spcPct val="115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9pPr>
          </a:lstStyle>
          <a:p>
            <a:pPr marL="0" lvl="0" indent="0" algn="ctr" rtl="0">
              <a:spcBef>
                <a:spcPts val="0"/>
              </a:spcBef>
              <a:spcAft>
                <a:spcPts val="0"/>
              </a:spcAft>
              <a:buNone/>
            </a:pPr>
            <a:r>
              <a:rPr lang="en-US" dirty="0"/>
              <a:t>Previous Research Findings</a:t>
            </a:r>
          </a:p>
        </p:txBody>
      </p:sp>
      <p:pic>
        <p:nvPicPr>
          <p:cNvPr id="8" name="Picture 7">
            <a:extLst>
              <a:ext uri="{FF2B5EF4-FFF2-40B4-BE49-F238E27FC236}">
                <a16:creationId xmlns:a16="http://schemas.microsoft.com/office/drawing/2014/main" id="{ED36B501-DEAA-1FC3-FCCB-61400D335DF1}"/>
              </a:ext>
            </a:extLst>
          </p:cNvPr>
          <p:cNvPicPr>
            <a:picLocks noChangeAspect="1"/>
          </p:cNvPicPr>
          <p:nvPr/>
        </p:nvPicPr>
        <p:blipFill>
          <a:blip r:embed="rId3">
            <a:alphaModFix amt="29000"/>
          </a:blip>
          <a:stretch>
            <a:fillRect/>
          </a:stretch>
        </p:blipFill>
        <p:spPr>
          <a:xfrm rot="20083787">
            <a:off x="1453902" y="29655"/>
            <a:ext cx="1096431" cy="1096431"/>
          </a:xfrm>
          <a:prstGeom prst="rect">
            <a:avLst/>
          </a:prstGeom>
        </p:spPr>
      </p:pic>
      <p:sp>
        <p:nvSpPr>
          <p:cNvPr id="14" name="TextBox 13">
            <a:extLst>
              <a:ext uri="{FF2B5EF4-FFF2-40B4-BE49-F238E27FC236}">
                <a16:creationId xmlns:a16="http://schemas.microsoft.com/office/drawing/2014/main" id="{85D4B562-EC5C-3CE4-A379-101270428D5A}"/>
              </a:ext>
            </a:extLst>
          </p:cNvPr>
          <p:cNvSpPr txBox="1"/>
          <p:nvPr/>
        </p:nvSpPr>
        <p:spPr>
          <a:xfrm>
            <a:off x="791586" y="1354464"/>
            <a:ext cx="3880624" cy="109260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This dissatisfaction is supported by previous studies, such as a 2005 report by NASSCOM and McKinsey, which revealed that 75% of Indian engineering graduates were considered unemployable by multinational corporations.</a:t>
            </a:r>
            <a:endParaRPr lang="en-IN" sz="1300" dirty="0">
              <a:solidFill>
                <a:schemeClr val="dk2"/>
              </a:solidFill>
              <a:latin typeface="Lato"/>
              <a:ea typeface="Lato"/>
              <a:cs typeface="Lato"/>
              <a:sym typeface="Lato"/>
            </a:endParaRPr>
          </a:p>
        </p:txBody>
      </p:sp>
      <p:sp>
        <p:nvSpPr>
          <p:cNvPr id="15" name="TextBox 14">
            <a:extLst>
              <a:ext uri="{FF2B5EF4-FFF2-40B4-BE49-F238E27FC236}">
                <a16:creationId xmlns:a16="http://schemas.microsoft.com/office/drawing/2014/main" id="{9E8720E3-8DE4-FC0A-0A1B-B22DF21A2E8D}"/>
              </a:ext>
            </a:extLst>
          </p:cNvPr>
          <p:cNvSpPr txBox="1"/>
          <p:nvPr/>
        </p:nvSpPr>
        <p:spPr>
          <a:xfrm>
            <a:off x="4672210" y="3178535"/>
            <a:ext cx="3527653" cy="109260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Core Employability Skills, including integrity, teamwork, and willingness to learn, are identified as crucial, contributing to over 85% of the total skill variance.</a:t>
            </a:r>
            <a:endParaRPr lang="en-IN" sz="1300" dirty="0">
              <a:solidFill>
                <a:schemeClr val="dk2"/>
              </a:solidFill>
              <a:latin typeface="Lato"/>
              <a:ea typeface="Lato"/>
              <a:cs typeface="Lato"/>
              <a:sym typeface="Lato"/>
            </a:endParaRPr>
          </a:p>
        </p:txBody>
      </p:sp>
      <p:pic>
        <p:nvPicPr>
          <p:cNvPr id="17" name="Picture 16">
            <a:extLst>
              <a:ext uri="{FF2B5EF4-FFF2-40B4-BE49-F238E27FC236}">
                <a16:creationId xmlns:a16="http://schemas.microsoft.com/office/drawing/2014/main" id="{766BAE02-B175-D343-5B60-AA1921B01A3C}"/>
              </a:ext>
            </a:extLst>
          </p:cNvPr>
          <p:cNvPicPr>
            <a:picLocks noChangeAspect="1"/>
          </p:cNvPicPr>
          <p:nvPr/>
        </p:nvPicPr>
        <p:blipFill>
          <a:blip r:embed="rId4"/>
          <a:stretch>
            <a:fillRect/>
          </a:stretch>
        </p:blipFill>
        <p:spPr>
          <a:xfrm>
            <a:off x="5619055" y="560195"/>
            <a:ext cx="2252608" cy="2252608"/>
          </a:xfrm>
          <a:prstGeom prst="rect">
            <a:avLst/>
          </a:prstGeom>
        </p:spPr>
      </p:pic>
      <p:pic>
        <p:nvPicPr>
          <p:cNvPr id="19" name="Picture 18">
            <a:extLst>
              <a:ext uri="{FF2B5EF4-FFF2-40B4-BE49-F238E27FC236}">
                <a16:creationId xmlns:a16="http://schemas.microsoft.com/office/drawing/2014/main" id="{B31BC47B-FC9F-E844-0B66-77D383303889}"/>
              </a:ext>
            </a:extLst>
          </p:cNvPr>
          <p:cNvPicPr>
            <a:picLocks noChangeAspect="1"/>
          </p:cNvPicPr>
          <p:nvPr/>
        </p:nvPicPr>
        <p:blipFill>
          <a:blip r:embed="rId5"/>
          <a:stretch>
            <a:fillRect/>
          </a:stretch>
        </p:blipFill>
        <p:spPr>
          <a:xfrm>
            <a:off x="1526201" y="2683570"/>
            <a:ext cx="2043569" cy="204356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14" name="TextBox 13">
            <a:extLst>
              <a:ext uri="{FF2B5EF4-FFF2-40B4-BE49-F238E27FC236}">
                <a16:creationId xmlns:a16="http://schemas.microsoft.com/office/drawing/2014/main" id="{85D4B562-EC5C-3CE4-A379-101270428D5A}"/>
              </a:ext>
            </a:extLst>
          </p:cNvPr>
          <p:cNvSpPr txBox="1"/>
          <p:nvPr/>
        </p:nvSpPr>
        <p:spPr>
          <a:xfrm>
            <a:off x="4458561" y="1326271"/>
            <a:ext cx="4291430" cy="892552"/>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Data collection efforts resulted in a distribution of approximately 58% male respondents and 42% female respondents, reflecting a balanced gender representation in the research sample.</a:t>
            </a:r>
            <a:endParaRPr lang="en-IN" sz="1300" dirty="0">
              <a:solidFill>
                <a:schemeClr val="dk2"/>
              </a:solidFill>
              <a:latin typeface="Lato"/>
              <a:ea typeface="Lato"/>
              <a:cs typeface="Lato"/>
              <a:sym typeface="Lato"/>
            </a:endParaRPr>
          </a:p>
        </p:txBody>
      </p:sp>
      <p:sp>
        <p:nvSpPr>
          <p:cNvPr id="15" name="TextBox 14">
            <a:extLst>
              <a:ext uri="{FF2B5EF4-FFF2-40B4-BE49-F238E27FC236}">
                <a16:creationId xmlns:a16="http://schemas.microsoft.com/office/drawing/2014/main" id="{9E8720E3-8DE4-FC0A-0A1B-B22DF21A2E8D}"/>
              </a:ext>
            </a:extLst>
          </p:cNvPr>
          <p:cNvSpPr txBox="1"/>
          <p:nvPr/>
        </p:nvSpPr>
        <p:spPr>
          <a:xfrm>
            <a:off x="930908" y="3200461"/>
            <a:ext cx="3527653" cy="109260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BSc IT emphasizes technology usage in businesses, while BCA strengthens skills in software solutions development, enabling students to align their education with their career goals.</a:t>
            </a:r>
            <a:endParaRPr lang="en-IN" sz="1300" dirty="0">
              <a:solidFill>
                <a:schemeClr val="dk2"/>
              </a:solidFill>
              <a:latin typeface="Lato"/>
              <a:ea typeface="Lato"/>
              <a:cs typeface="Lato"/>
              <a:sym typeface="Lato"/>
            </a:endParaRPr>
          </a:p>
        </p:txBody>
      </p:sp>
      <p:pic>
        <p:nvPicPr>
          <p:cNvPr id="13" name="Picture 12">
            <a:extLst>
              <a:ext uri="{FF2B5EF4-FFF2-40B4-BE49-F238E27FC236}">
                <a16:creationId xmlns:a16="http://schemas.microsoft.com/office/drawing/2014/main" id="{D63DF800-B3BF-872D-EEFB-325A11C0A6DA}"/>
              </a:ext>
            </a:extLst>
          </p:cNvPr>
          <p:cNvPicPr>
            <a:picLocks noChangeAspect="1"/>
          </p:cNvPicPr>
          <p:nvPr/>
        </p:nvPicPr>
        <p:blipFill>
          <a:blip r:embed="rId3"/>
          <a:stretch>
            <a:fillRect/>
          </a:stretch>
        </p:blipFill>
        <p:spPr>
          <a:xfrm>
            <a:off x="1575477" y="850432"/>
            <a:ext cx="1844231" cy="1844231"/>
          </a:xfrm>
          <a:prstGeom prst="rect">
            <a:avLst/>
          </a:prstGeom>
        </p:spPr>
      </p:pic>
      <p:pic>
        <p:nvPicPr>
          <p:cNvPr id="18" name="Picture 17">
            <a:extLst>
              <a:ext uri="{FF2B5EF4-FFF2-40B4-BE49-F238E27FC236}">
                <a16:creationId xmlns:a16="http://schemas.microsoft.com/office/drawing/2014/main" id="{F739B2C2-BAD3-9BA5-AA86-312F2F850B44}"/>
              </a:ext>
            </a:extLst>
          </p:cNvPr>
          <p:cNvPicPr>
            <a:picLocks noChangeAspect="1"/>
          </p:cNvPicPr>
          <p:nvPr/>
        </p:nvPicPr>
        <p:blipFill>
          <a:blip r:embed="rId4"/>
          <a:stretch>
            <a:fillRect/>
          </a:stretch>
        </p:blipFill>
        <p:spPr>
          <a:xfrm>
            <a:off x="5151862" y="2742770"/>
            <a:ext cx="1880839" cy="1880839"/>
          </a:xfrm>
          <a:prstGeom prst="rect">
            <a:avLst/>
          </a:prstGeom>
        </p:spPr>
      </p:pic>
    </p:spTree>
    <p:extLst>
      <p:ext uri="{BB962C8B-B14F-4D97-AF65-F5344CB8AC3E}">
        <p14:creationId xmlns:p14="http://schemas.microsoft.com/office/powerpoint/2010/main" val="3897152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2" name="TextBox 1">
            <a:extLst>
              <a:ext uri="{FF2B5EF4-FFF2-40B4-BE49-F238E27FC236}">
                <a16:creationId xmlns:a16="http://schemas.microsoft.com/office/drawing/2014/main" id="{B72AA9A5-0816-148A-CA93-52F2E2CEF79E}"/>
              </a:ext>
            </a:extLst>
          </p:cNvPr>
          <p:cNvSpPr txBox="1"/>
          <p:nvPr/>
        </p:nvSpPr>
        <p:spPr>
          <a:xfrm>
            <a:off x="983087" y="3100433"/>
            <a:ext cx="3527653" cy="1092607"/>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India boasts a vast infrastructure comprising over 40,000 higher educational institutions, including 800 universities, 3,500 engineering colleges, and 5,000 management colleges.</a:t>
            </a:r>
            <a:endParaRPr lang="en-IN" sz="1300" dirty="0">
              <a:solidFill>
                <a:schemeClr val="dk2"/>
              </a:solidFill>
              <a:latin typeface="Lato"/>
              <a:ea typeface="Lato"/>
              <a:cs typeface="Lato"/>
              <a:sym typeface="Lato"/>
            </a:endParaRPr>
          </a:p>
        </p:txBody>
      </p:sp>
      <p:sp>
        <p:nvSpPr>
          <p:cNvPr id="3" name="TextBox 2">
            <a:extLst>
              <a:ext uri="{FF2B5EF4-FFF2-40B4-BE49-F238E27FC236}">
                <a16:creationId xmlns:a16="http://schemas.microsoft.com/office/drawing/2014/main" id="{114CC516-553F-C686-6C04-858F67245BB3}"/>
              </a:ext>
            </a:extLst>
          </p:cNvPr>
          <p:cNvSpPr txBox="1"/>
          <p:nvPr/>
        </p:nvSpPr>
        <p:spPr>
          <a:xfrm>
            <a:off x="4771388" y="3100433"/>
            <a:ext cx="3527653" cy="1292662"/>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Engineering institutions experienced an increase in enrollments from 3,222 in the academic year 2010–11 to a peak of 3,495 in 2012–13, followed by a marginal decrease to 3,288 enrollments in 2016–17.</a:t>
            </a:r>
            <a:endParaRPr lang="en-IN" sz="1300" dirty="0">
              <a:solidFill>
                <a:schemeClr val="dk2"/>
              </a:solidFill>
              <a:latin typeface="Lato"/>
              <a:ea typeface="Lato"/>
              <a:cs typeface="Lato"/>
              <a:sym typeface="Lato"/>
            </a:endParaRPr>
          </a:p>
        </p:txBody>
      </p:sp>
      <p:pic>
        <p:nvPicPr>
          <p:cNvPr id="7" name="Picture 6">
            <a:extLst>
              <a:ext uri="{FF2B5EF4-FFF2-40B4-BE49-F238E27FC236}">
                <a16:creationId xmlns:a16="http://schemas.microsoft.com/office/drawing/2014/main" id="{F70B667A-9ECC-17A2-F0D3-02BECF139F86}"/>
              </a:ext>
            </a:extLst>
          </p:cNvPr>
          <p:cNvPicPr>
            <a:picLocks noChangeAspect="1"/>
          </p:cNvPicPr>
          <p:nvPr/>
        </p:nvPicPr>
        <p:blipFill>
          <a:blip r:embed="rId3"/>
          <a:stretch>
            <a:fillRect/>
          </a:stretch>
        </p:blipFill>
        <p:spPr>
          <a:xfrm>
            <a:off x="1865790" y="1073116"/>
            <a:ext cx="1554480" cy="1554480"/>
          </a:xfrm>
          <a:prstGeom prst="rect">
            <a:avLst/>
          </a:prstGeom>
        </p:spPr>
      </p:pic>
      <p:pic>
        <p:nvPicPr>
          <p:cNvPr id="9" name="Picture 8">
            <a:extLst>
              <a:ext uri="{FF2B5EF4-FFF2-40B4-BE49-F238E27FC236}">
                <a16:creationId xmlns:a16="http://schemas.microsoft.com/office/drawing/2014/main" id="{FBF98810-EAC6-670B-F9EE-B267B5EAA94D}"/>
              </a:ext>
            </a:extLst>
          </p:cNvPr>
          <p:cNvPicPr>
            <a:picLocks noChangeAspect="1"/>
          </p:cNvPicPr>
          <p:nvPr/>
        </p:nvPicPr>
        <p:blipFill>
          <a:blip r:embed="rId4"/>
          <a:stretch>
            <a:fillRect/>
          </a:stretch>
        </p:blipFill>
        <p:spPr>
          <a:xfrm>
            <a:off x="5631180" y="897856"/>
            <a:ext cx="1950720" cy="1950720"/>
          </a:xfrm>
          <a:prstGeom prst="rect">
            <a:avLst/>
          </a:prstGeom>
        </p:spPr>
      </p:pic>
    </p:spTree>
    <p:extLst>
      <p:ext uri="{BB962C8B-B14F-4D97-AF65-F5344CB8AC3E}">
        <p14:creationId xmlns:p14="http://schemas.microsoft.com/office/powerpoint/2010/main" val="1414619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15" name="TextBox 14">
            <a:extLst>
              <a:ext uri="{FF2B5EF4-FFF2-40B4-BE49-F238E27FC236}">
                <a16:creationId xmlns:a16="http://schemas.microsoft.com/office/drawing/2014/main" id="{9E8720E3-8DE4-FC0A-0A1B-B22DF21A2E8D}"/>
              </a:ext>
            </a:extLst>
          </p:cNvPr>
          <p:cNvSpPr txBox="1"/>
          <p:nvPr/>
        </p:nvSpPr>
        <p:spPr>
          <a:xfrm>
            <a:off x="704490" y="317599"/>
            <a:ext cx="5142350" cy="1292662"/>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In the realm of technology education, the United States stands out as a global leader, boasting an exceptional cohort of high-achieving students whose accomplishments often surpass those of their peers in other countries. Despite the vast economic and social diversity within the nation, the USA maintains an extraordinary pool of excellent science students.</a:t>
            </a:r>
            <a:endParaRPr lang="en-IN" sz="1300" dirty="0">
              <a:solidFill>
                <a:schemeClr val="dk2"/>
              </a:solidFill>
              <a:latin typeface="Lato"/>
              <a:ea typeface="Lato"/>
              <a:cs typeface="Lato"/>
              <a:sym typeface="Lato"/>
            </a:endParaRPr>
          </a:p>
        </p:txBody>
      </p:sp>
      <p:sp>
        <p:nvSpPr>
          <p:cNvPr id="7" name="TextBox 6">
            <a:extLst>
              <a:ext uri="{FF2B5EF4-FFF2-40B4-BE49-F238E27FC236}">
                <a16:creationId xmlns:a16="http://schemas.microsoft.com/office/drawing/2014/main" id="{2BC86655-35A3-D84D-4E96-594E69DE1031}"/>
              </a:ext>
            </a:extLst>
          </p:cNvPr>
          <p:cNvSpPr txBox="1"/>
          <p:nvPr/>
        </p:nvSpPr>
        <p:spPr>
          <a:xfrm>
            <a:off x="130690" y="1925419"/>
            <a:ext cx="5142350" cy="1292662"/>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Over the past three decades, the United States has consistently demonstrated a significant percentage of top-performing students in the field of science, showcasing remarkable stability and excellence. This consistent performance is a testament to the nation's commitment to fostering talent and nurturing a culture of innovation and academic excellence.</a:t>
            </a:r>
            <a:endParaRPr lang="en-IN" sz="1300" dirty="0">
              <a:solidFill>
                <a:schemeClr val="dk2"/>
              </a:solidFill>
              <a:latin typeface="Lato"/>
              <a:ea typeface="Lato"/>
              <a:cs typeface="Lato"/>
              <a:sym typeface="Lato"/>
            </a:endParaRPr>
          </a:p>
        </p:txBody>
      </p:sp>
      <p:sp>
        <p:nvSpPr>
          <p:cNvPr id="9" name="TextBox 8">
            <a:extLst>
              <a:ext uri="{FF2B5EF4-FFF2-40B4-BE49-F238E27FC236}">
                <a16:creationId xmlns:a16="http://schemas.microsoft.com/office/drawing/2014/main" id="{C6ECE7F3-BD01-E21A-7007-657B599A1C14}"/>
              </a:ext>
            </a:extLst>
          </p:cNvPr>
          <p:cNvSpPr txBox="1"/>
          <p:nvPr/>
        </p:nvSpPr>
        <p:spPr>
          <a:xfrm>
            <a:off x="704490" y="3578959"/>
            <a:ext cx="5142350" cy="1492716"/>
          </a:xfrm>
          <a:prstGeom prst="rect">
            <a:avLst/>
          </a:prstGeom>
          <a:noFill/>
        </p:spPr>
        <p:txBody>
          <a:bodyPr wrap="square">
            <a:spAutoFit/>
          </a:bodyPr>
          <a:lstStyle/>
          <a:p>
            <a:pPr marL="285750" indent="-285750">
              <a:buClr>
                <a:schemeClr val="tx1"/>
              </a:buClr>
              <a:buSzPct val="400000"/>
              <a:buFont typeface="Arial" panose="020B0604020202020204" pitchFamily="34" charset="0"/>
              <a:buChar char="•"/>
            </a:pPr>
            <a:r>
              <a:rPr lang="en-US" sz="1300" dirty="0">
                <a:solidFill>
                  <a:schemeClr val="dk2"/>
                </a:solidFill>
                <a:latin typeface="Lato"/>
                <a:ea typeface="Lato"/>
                <a:cs typeface="Lato"/>
                <a:sym typeface="Lato"/>
              </a:rPr>
              <a:t>The United States' consistent success in producing exceptional science graduates has created a challenge: a growing population has led to more graduates than available jobs in science and engineering sectors. This underscores the importance of aligning educational initiatives with workforce demands and creating pathways for talented individuals to contribute to technological advancement.</a:t>
            </a:r>
            <a:endParaRPr lang="en-IN" sz="1300" dirty="0">
              <a:solidFill>
                <a:schemeClr val="dk2"/>
              </a:solidFill>
              <a:latin typeface="Lato"/>
              <a:ea typeface="Lato"/>
              <a:cs typeface="Lato"/>
              <a:sym typeface="Lato"/>
            </a:endParaRPr>
          </a:p>
        </p:txBody>
      </p:sp>
      <p:pic>
        <p:nvPicPr>
          <p:cNvPr id="10" name="Picture 9">
            <a:extLst>
              <a:ext uri="{FF2B5EF4-FFF2-40B4-BE49-F238E27FC236}">
                <a16:creationId xmlns:a16="http://schemas.microsoft.com/office/drawing/2014/main" id="{250F7013-FF76-EDDA-3E7F-A905FBF625A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63122" y="1318260"/>
            <a:ext cx="3526927" cy="2260699"/>
          </a:xfrm>
          <a:prstGeom prst="rect">
            <a:avLst/>
          </a:prstGeom>
          <a:noFill/>
          <a:ln>
            <a:noFill/>
          </a:ln>
        </p:spPr>
      </p:pic>
    </p:spTree>
    <p:extLst>
      <p:ext uri="{BB962C8B-B14F-4D97-AF65-F5344CB8AC3E}">
        <p14:creationId xmlns:p14="http://schemas.microsoft.com/office/powerpoint/2010/main" val="2736298341"/>
      </p:ext>
    </p:extLst>
  </p:cSld>
  <p:clrMapOvr>
    <a:masterClrMapping/>
  </p:clrMapOvr>
</p:sld>
</file>

<file path=ppt/theme/theme1.xml><?xml version="1.0" encoding="utf-8"?>
<a:theme xmlns:a="http://schemas.openxmlformats.org/drawingml/2006/main" name="Choosing a Career for Students by Slidesgo">
  <a:themeElements>
    <a:clrScheme name="Simple Light">
      <a:dk1>
        <a:srgbClr val="79E0FF"/>
      </a:dk1>
      <a:lt1>
        <a:srgbClr val="0D1030"/>
      </a:lt1>
      <a:dk2>
        <a:srgbClr val="FFFFFF"/>
      </a:dk2>
      <a:lt2>
        <a:srgbClr val="0F5AFF"/>
      </a:lt2>
      <a:accent1>
        <a:srgbClr val="C2C2C2"/>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TotalTime>
  <Words>2333</Words>
  <Application>Microsoft Office PowerPoint</Application>
  <PresentationFormat>On-screen Show (16:9)</PresentationFormat>
  <Paragraphs>305</Paragraphs>
  <Slides>44</Slides>
  <Notes>44</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44</vt:i4>
      </vt:variant>
    </vt:vector>
  </HeadingPairs>
  <TitlesOfParts>
    <vt:vector size="57" baseType="lpstr">
      <vt:lpstr>DM Sans</vt:lpstr>
      <vt:lpstr>Anaheim</vt:lpstr>
      <vt:lpstr>Arial</vt:lpstr>
      <vt:lpstr>Roboto Medium</vt:lpstr>
      <vt:lpstr>Trebuchet MS</vt:lpstr>
      <vt:lpstr>Signika</vt:lpstr>
      <vt:lpstr>Nunito Light</vt:lpstr>
      <vt:lpstr>Lato</vt:lpstr>
      <vt:lpstr>Proxima Nova</vt:lpstr>
      <vt:lpstr>Calibri</vt:lpstr>
      <vt:lpstr>Amatic SC</vt:lpstr>
      <vt:lpstr>Choosing a Career for Students by Slidesgo</vt:lpstr>
      <vt:lpstr>Slidesgo Final Pages</vt:lpstr>
      <vt:lpstr>Navigating the global jobs market: Assessing employability factors in Indian and  international engineering graduates</vt:lpstr>
      <vt:lpstr>Table of contents</vt:lpstr>
      <vt:lpstr>Abstract</vt:lpstr>
      <vt:lpstr>Introduction</vt:lpstr>
      <vt:lpstr>Introduction</vt:lpstr>
      <vt:lpstr>Literature Review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 tables to represent data</vt:lpstr>
      <vt:lpstr>The impact of cultural factors</vt:lpstr>
      <vt:lpstr>A timeline always works well</vt:lpstr>
      <vt:lpstr>Infographics are useful</vt:lpstr>
      <vt:lpstr>Comparison of relevant careers</vt:lpstr>
      <vt:lpstr>You can use this graph</vt:lpstr>
      <vt:lpstr>Choosing a career for students</vt:lpstr>
      <vt:lpstr>Graduation plan</vt:lpstr>
      <vt:lpstr>Our team</vt:lpstr>
      <vt:lpstr>Thanks!</vt:lpstr>
      <vt:lpstr>Resources</vt:lpstr>
      <vt:lpstr>Alternative 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Navigating the global jobs market: Assessing employability factors in Indian and  international engineering graduates</dc:title>
  <dc:creator>Fahzain Ahmed</dc:creator>
  <cp:lastModifiedBy>sarjil vohra</cp:lastModifiedBy>
  <cp:revision>4</cp:revision>
  <dcterms:modified xsi:type="dcterms:W3CDTF">2024-04-12T19:42:22Z</dcterms:modified>
</cp:coreProperties>
</file>